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Bye0q6IeWIs9pp0I5oP6GLhL/9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ily Teachout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89d5ce783a_0_2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g189d5ce783a_0_2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5" name="Google Shape;27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3" name="Google Shape;27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2" name="Google Shape;27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1" name="Google Shape;27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Osteomalacia is the demineralization of the bones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17b0b1d926d_0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0" name="Google Shape;2760;g17b0b1d926d_0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Osteomalacia is the demineralization of the bones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0" name="Google Shape;27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4" name="Google Shape;28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5" name="Google Shape;28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3" name="Google Shape;28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4" name="Google Shape;28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0" name="Google Shape;26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2" name="Google Shape;286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2" name="Google Shape;28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1" name="Google Shape;28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8" name="Google Shape;28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190b6fef3a6_0_5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9" name="Google Shape;2899;g190b6fef3a6_0_5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ff2e11711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2" name="Google Shape;2912;gff2e11711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ff2e11711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2" name="Google Shape;2922;gff2e11711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ff2e117113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1" name="Google Shape;2931;gff2e117113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ff2e117113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2" name="Google Shape;2942;gff2e117113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ff2e117113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4" name="Google Shape;2954;gff2e117113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7" name="Google Shape;26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ff2e117113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4" name="Google Shape;2964;gff2e117113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190b6fef3a6_0_7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3" name="Google Shape;2973;g190b6fef3a6_0_7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ff2e11711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3" name="Google Shape;2983;gff2e11711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90b6fef3a6_0_10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2" name="Google Shape;2992;g190b6fef3a6_0_10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ff2e117113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1" name="Google Shape;3001;gff2e117113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ff2e117113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0" name="Google Shape;3010;gff2e117113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ff2e11711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9" name="Google Shape;3019;gff2e11711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ff2e117113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7" name="Google Shape;3027;gff2e117113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5" name="Google Shape;30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2" name="Google Shape;304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8" name="Google Shape;26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9" name="Google Shape;30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0" name="Google Shape;3050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190b6fef3a6_0_13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8" name="Google Shape;3058;g190b6fef3a6_0_13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9" name="Google Shape;3059;g190b6fef3a6_0_1320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5" name="Google Shape;26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2" name="Google Shape;26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9" name="Google Shape;26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9" name="Google Shape;26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2" name="Google Shape;27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__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190b6fef3a6_0_267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190b6fef3a6_0_2672"/>
          <p:cNvSpPr txBox="1">
            <a:spLocks noGrp="1"/>
          </p:cNvSpPr>
          <p:nvPr>
            <p:ph type="body" idx="1"/>
          </p:nvPr>
        </p:nvSpPr>
        <p:spPr>
          <a:xfrm>
            <a:off x="698500" y="1981200"/>
            <a:ext cx="10782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11" name="Google Shape;11;g190b6fef3a6_0_2672"/>
          <p:cNvSpPr txBox="1">
            <a:spLocks noGrp="1"/>
          </p:cNvSpPr>
          <p:nvPr>
            <p:ph type="title"/>
          </p:nvPr>
        </p:nvSpPr>
        <p:spPr>
          <a:xfrm>
            <a:off x="704033" y="855663"/>
            <a:ext cx="90951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None/>
              <a:defRPr sz="3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5">
  <p:cSld name="1_Title Only_1_3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0b6fef3a6_0_27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g190b6fef3a6_0_27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g190b6fef3a6_0_2719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190b6fef3a6_0_2719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190b6fef3a6_0_2719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g190b6fef3a6_0_2719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2" name="Google Shape;62;g190b6fef3a6_0_27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1">
  <p:cSld name="4_Blank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90b6fef3a6_0_345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190b6fef3a6_0_345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g190b6fef3a6_0_34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90b6fef3a6_0_3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90b6fef3a6_0_34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2">
  <p:cSld name="19_Blank_1_12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90b6fef3a6_0_34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190b6fef3a6_0_34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190b6fef3a6_0_3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190b6fef3a6_0_34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g190b6fef3a6_0_34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g190b6fef3a6_0_346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3">
  <p:cSld name="19_Blank_1_1_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90b6fef3a6_0_34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g190b6fef3a6_0_34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90b6fef3a6_0_3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190b6fef3a6_0_34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g190b6fef3a6_0_346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g190b6fef3a6_0_346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g190b6fef3a6_0_34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4">
  <p:cSld name="19_Blank_1_2_6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90b6fef3a6_0_347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g190b6fef3a6_0_34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190b6fef3a6_0_3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190b6fef3a6_0_34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6" name="Google Shape;816;g190b6fef3a6_0_347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g190b6fef3a6_0_347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g190b6fef3a6_0_347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5">
  <p:cSld name="19_Blank_1_3_6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90b6fef3a6_0_348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g190b6fef3a6_0_34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90b6fef3a6_0_3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90b6fef3a6_0_34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g190b6fef3a6_0_348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g190b6fef3a6_0_348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g190b6fef3a6_0_348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g190b6fef3a6_0_348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8" name="Google Shape;828;g190b6fef3a6_0_348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6">
  <p:cSld name="19_Blank_1_4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90b6fef3a6_0_34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g190b6fef3a6_0_34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190b6fef3a6_0_3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90b6fef3a6_0_34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g190b6fef3a6_0_34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g190b6fef3a6_0_349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g190b6fef3a6_0_349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7" name="Google Shape;837;g190b6fef3a6_0_349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g190b6fef3a6_0_349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g190b6fef3a6_0_349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g190b6fef3a6_0_349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7">
  <p:cSld name="19_Blank_1_5_6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90b6fef3a6_0_350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g190b6fef3a6_0_35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90b6fef3a6_0_3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90b6fef3a6_0_35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6" name="Google Shape;846;g190b6fef3a6_0_35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g190b6fef3a6_0_350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g190b6fef3a6_0_350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g190b6fef3a6_0_350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g190b6fef3a6_0_350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Google Shape;851;g190b6fef3a6_0_350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g190b6fef3a6_0_350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8">
  <p:cSld name="19_Blank_1_6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90b6fef3a6_0_351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g190b6fef3a6_0_35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90b6fef3a6_0_3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90b6fef3a6_0_35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g190b6fef3a6_0_35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g190b6fef3a6_0_351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1">
  <p:cSld name="2_Blank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90b6fef3a6_0_352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2" name="Google Shape;862;g190b6fef3a6_0_35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190b6fef3a6_0_3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90b6fef3a6_0_35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5" name="Google Shape;865;g190b6fef3a6_0_3524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2">
  <p:cSld name="19_Blank_1_11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90b6fef3a6_0_353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g190b6fef3a6_0_3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190b6fef3a6_0_3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190b6fef3a6_0_35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1" name="Google Shape;871;g190b6fef3a6_0_353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2" name="Google Shape;872;g190b6fef3a6_0_353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6">
  <p:cSld name="1_Title Only_1_3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0b6fef3a6_0_27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190b6fef3a6_0_27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g190b6fef3a6_0_272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g190b6fef3a6_0_272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g190b6fef3a6_0_272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g190b6fef3a6_0_272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190b6fef3a6_0_272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g190b6fef3a6_0_272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72" name="Google Shape;72;g190b6fef3a6_0_27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3">
  <p:cSld name="19_Blank_1_1_5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90b6fef3a6_0_353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g190b6fef3a6_0_3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190b6fef3a6_0_3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190b6fef3a6_0_35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g190b6fef3a6_0_353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g190b6fef3a6_0_353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g190b6fef3a6_0_35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4">
  <p:cSld name="19_Blank_1_2_5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90b6fef3a6_0_35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3" name="Google Shape;883;g190b6fef3a6_0_3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90b6fef3a6_0_35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190b6fef3a6_0_35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g190b6fef3a6_0_35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7" name="Google Shape;887;g190b6fef3a6_0_354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g190b6fef3a6_0_354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5">
  <p:cSld name="19_Blank_1_3_5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90b6fef3a6_0_355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g190b6fef3a6_0_35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90b6fef3a6_0_35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g190b6fef3a6_0_35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4" name="Google Shape;894;g190b6fef3a6_0_355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5" name="Google Shape;895;g190b6fef3a6_0_355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g190b6fef3a6_0_355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g190b6fef3a6_0_355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8" name="Google Shape;898;g190b6fef3a6_0_355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6">
  <p:cSld name="19_Blank_1_4_5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90b6fef3a6_0_356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g190b6fef3a6_0_35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190b6fef3a6_0_35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190b6fef3a6_0_35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4" name="Google Shape;904;g190b6fef3a6_0_356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g190b6fef3a6_0_356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6" name="Google Shape;906;g190b6fef3a6_0_356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g190b6fef3a6_0_356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8" name="Google Shape;908;g190b6fef3a6_0_356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g190b6fef3a6_0_356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0" name="Google Shape;910;g190b6fef3a6_0_356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7">
  <p:cSld name="19_Blank_1_5_5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90b6fef3a6_0_357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190b6fef3a6_0_35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190b6fef3a6_0_35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190b6fef3a6_0_35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g190b6fef3a6_0_357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7" name="Google Shape;917;g190b6fef3a6_0_357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g190b6fef3a6_0_357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9" name="Google Shape;919;g190b6fef3a6_0_357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g190b6fef3a6_0_357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190b6fef3a6_0_357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g190b6fef3a6_0_357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8">
  <p:cSld name="19_Blank_1_6_5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90b6fef3a6_0_358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g190b6fef3a6_0_35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190b6fef3a6_0_35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190b6fef3a6_0_35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8" name="Google Shape;928;g190b6fef3a6_0_358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9" name="Google Shape;929;g190b6fef3a6_0_358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1">
  <p:cSld name="3_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90b6fef3a6_0_359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190b6fef3a6_0_359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3" name="Google Shape;933;g190b6fef3a6_0_35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90b6fef3a6_0_3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190b6fef3a6_0_35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2">
  <p:cSld name="19_Blank_1_10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90b6fef3a6_0_360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8" name="Google Shape;938;g190b6fef3a6_0_36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g190b6fef3a6_0_3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190b6fef3a6_0_36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1" name="Google Shape;941;g190b6fef3a6_0_36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g190b6fef3a6_0_360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3">
  <p:cSld name="19_Blank_1_1_4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90b6fef3a6_0_360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Google Shape;945;g190b6fef3a6_0_36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190b6fef3a6_0_3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190b6fef3a6_0_36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8" name="Google Shape;948;g190b6fef3a6_0_360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g190b6fef3a6_0_360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g190b6fef3a6_0_36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4">
  <p:cSld name="19_Blank_1_2_4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90b6fef3a6_0_36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g190b6fef3a6_0_36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190b6fef3a6_0_36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90b6fef3a6_0_36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6" name="Google Shape;956;g190b6fef3a6_0_36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7" name="Google Shape;957;g190b6fef3a6_0_361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Google Shape;958;g190b6fef3a6_0_361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7">
  <p:cSld name="1_Title Only_1_3_1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0b6fef3a6_0_27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190b6fef3a6_0_27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g190b6fef3a6_0_2737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g190b6fef3a6_0_2737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g190b6fef3a6_0_2737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g190b6fef3a6_0_2737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g190b6fef3a6_0_2737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g190b6fef3a6_0_2737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82" name="Google Shape;82;g190b6fef3a6_0_27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5">
  <p:cSld name="19_Blank_1_3_4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90b6fef3a6_0_36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g190b6fef3a6_0_36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190b6fef3a6_0_3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190b6fef3a6_0_36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4" name="Google Shape;964;g190b6fef3a6_0_36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g190b6fef3a6_0_362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Google Shape;966;g190b6fef3a6_0_362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67" name="Google Shape;967;g190b6fef3a6_0_362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g190b6fef3a6_0_362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6">
  <p:cSld name="19_Blank_1_4_4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90b6fef3a6_0_363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1" name="Google Shape;971;g190b6fef3a6_0_36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190b6fef3a6_0_3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90b6fef3a6_0_36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4" name="Google Shape;974;g190b6fef3a6_0_363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5" name="Google Shape;975;g190b6fef3a6_0_363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6" name="Google Shape;976;g190b6fef3a6_0_363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7" name="Google Shape;977;g190b6fef3a6_0_363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g190b6fef3a6_0_363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9" name="Google Shape;979;g190b6fef3a6_0_363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0" name="Google Shape;980;g190b6fef3a6_0_363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7">
  <p:cSld name="19_Blank_1_5_4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90b6fef3a6_0_36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g190b6fef3a6_0_36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g190b6fef3a6_0_36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g190b6fef3a6_0_36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6" name="Google Shape;986;g190b6fef3a6_0_36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g190b6fef3a6_0_364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g190b6fef3a6_0_364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g190b6fef3a6_0_364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g190b6fef3a6_0_364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g190b6fef3a6_0_364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g190b6fef3a6_0_364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8">
  <p:cSld name="19_Blank_1_6_4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90b6fef3a6_0_365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g190b6fef3a6_0_36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190b6fef3a6_0_36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190b6fef3a6_0_36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8" name="Google Shape;998;g190b6fef3a6_0_36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g190b6fef3a6_0_365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1">
  <p:cSld name="5_Blank_1">
    <p:bg>
      <p:bgPr>
        <a:solidFill>
          <a:srgbClr val="DF4A5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90b6fef3a6_0_366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190b6fef3a6_0_366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3" name="Google Shape;1003;g190b6fef3a6_0_36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190b6fef3a6_0_3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190b6fef3a6_0_36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2">
  <p:cSld name="19_Blank_1_9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90b6fef3a6_0_367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g190b6fef3a6_0_36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190b6fef3a6_0_36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90b6fef3a6_0_36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g190b6fef3a6_0_367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2" name="Google Shape;1012;g190b6fef3a6_0_367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3">
  <p:cSld name="19_Blank_1_1_3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90b6fef3a6_0_367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g190b6fef3a6_0_36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190b6fef3a6_0_3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190b6fef3a6_0_36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g190b6fef3a6_0_367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g190b6fef3a6_0_367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0" name="Google Shape;1020;g190b6fef3a6_0_367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4">
  <p:cSld name="19_Blank_1_2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90b6fef3a6_0_368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3" name="Google Shape;1023;g190b6fef3a6_0_36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90b6fef3a6_0_3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190b6fef3a6_0_36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6" name="Google Shape;1026;g190b6fef3a6_0_368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7" name="Google Shape;1027;g190b6fef3a6_0_368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190b6fef3a6_0_368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5">
  <p:cSld name="19_Blank_1_3_3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90b6fef3a6_0_36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g190b6fef3a6_0_36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190b6fef3a6_0_36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190b6fef3a6_0_36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4" name="Google Shape;1034;g190b6fef3a6_0_36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g190b6fef3a6_0_369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g190b6fef3a6_0_369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7" name="Google Shape;1037;g190b6fef3a6_0_369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g190b6fef3a6_0_369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6">
  <p:cSld name="19_Blank_1_4_3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90b6fef3a6_0_370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g190b6fef3a6_0_37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190b6fef3a6_0_3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190b6fef3a6_0_37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g190b6fef3a6_0_370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g190b6fef3a6_0_370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g190b6fef3a6_0_370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g190b6fef3a6_0_370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" name="Google Shape;1048;g190b6fef3a6_0_370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" name="Google Shape;1049;g190b6fef3a6_0_370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g190b6fef3a6_0_370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8">
  <p:cSld name="1_Title Only_1_3_1_4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0b6fef3a6_0_274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g190b6fef3a6_0_27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g190b6fef3a6_0_27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87" name="Google Shape;87;g190b6fef3a6_0_27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7">
  <p:cSld name="19_Blank_1_5_3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90b6fef3a6_0_37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g190b6fef3a6_0_37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190b6fef3a6_0_3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190b6fef3a6_0_37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6" name="Google Shape;1056;g190b6fef3a6_0_37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g190b6fef3a6_0_371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8" name="Google Shape;1058;g190b6fef3a6_0_371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9" name="Google Shape;1059;g190b6fef3a6_0_371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0" name="Google Shape;1060;g190b6fef3a6_0_371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1" name="Google Shape;1061;g190b6fef3a6_0_371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2" name="Google Shape;1062;g190b6fef3a6_0_371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8">
  <p:cSld name="19_Blank_1_6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90b6fef3a6_0_37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g190b6fef3a6_0_37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90b6fef3a6_0_37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190b6fef3a6_0_37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8" name="Google Shape;1068;g190b6fef3a6_0_37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9" name="Google Shape;1069;g190b6fef3a6_0_372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6_Blank_1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90b6fef3a6_0_37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190b6fef3a6_0_373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3" name="Google Shape;1073;g190b6fef3a6_0_37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190b6fef3a6_0_37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190b6fef3a6_0_37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2">
  <p:cSld name="19_Blank_1_8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90b6fef3a6_0_374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g190b6fef3a6_0_37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190b6fef3a6_0_37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190b6fef3a6_0_37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1" name="Google Shape;1081;g190b6fef3a6_0_374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2" name="Google Shape;1082;g190b6fef3a6_0_374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3">
  <p:cSld name="19_Blank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90b6fef3a6_0_37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g190b6fef3a6_0_37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g190b6fef3a6_0_37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190b6fef3a6_0_37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8" name="Google Shape;1088;g190b6fef3a6_0_374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9" name="Google Shape;1089;g190b6fef3a6_0_374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0" name="Google Shape;1090;g190b6fef3a6_0_37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4">
  <p:cSld name="19_Blank_1_2_2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90b6fef3a6_0_375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190b6fef3a6_0_37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190b6fef3a6_0_37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190b6fef3a6_0_37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6" name="Google Shape;1096;g190b6fef3a6_0_375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7" name="Google Shape;1097;g190b6fef3a6_0_375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g190b6fef3a6_0_375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5">
  <p:cSld name="19_Blank_1_3_2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90b6fef3a6_0_376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1" name="Google Shape;1101;g190b6fef3a6_0_37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190b6fef3a6_0_37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190b6fef3a6_0_37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4" name="Google Shape;1104;g190b6fef3a6_0_376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5" name="Google Shape;1105;g190b6fef3a6_0_376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6" name="Google Shape;1106;g190b6fef3a6_0_376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g190b6fef3a6_0_376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8" name="Google Shape;1108;g190b6fef3a6_0_376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6">
  <p:cSld name="19_Blank_1_4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90b6fef3a6_0_377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g190b6fef3a6_0_37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190b6fef3a6_0_37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190b6fef3a6_0_37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4" name="Google Shape;1114;g190b6fef3a6_0_377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5" name="Google Shape;1115;g190b6fef3a6_0_377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6" name="Google Shape;1116;g190b6fef3a6_0_377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7" name="Google Shape;1117;g190b6fef3a6_0_377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8" name="Google Shape;1118;g190b6fef3a6_0_377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9" name="Google Shape;1119;g190b6fef3a6_0_377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0" name="Google Shape;1120;g190b6fef3a6_0_377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7">
  <p:cSld name="19_Blank_1_5_2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90b6fef3a6_0_378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3" name="Google Shape;1123;g190b6fef3a6_0_37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190b6fef3a6_0_3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190b6fef3a6_0_37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g190b6fef3a6_0_378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7" name="Google Shape;1127;g190b6fef3a6_0_378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8" name="Google Shape;1128;g190b6fef3a6_0_378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9" name="Google Shape;1129;g190b6fef3a6_0_378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0" name="Google Shape;1130;g190b6fef3a6_0_378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1" name="Google Shape;1131;g190b6fef3a6_0_378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2" name="Google Shape;1132;g190b6fef3a6_0_378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8">
  <p:cSld name="19_Blank_1_6_2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90b6fef3a6_0_379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5" name="Google Shape;1135;g190b6fef3a6_0_37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190b6fef3a6_0_3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190b6fef3a6_0_37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8" name="Google Shape;1138;g190b6fef3a6_0_379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9" name="Google Shape;1139;g190b6fef3a6_0_379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1">
  <p:cSld name="Custom Layout_1_1_5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0b6fef3a6_0_27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g190b6fef3a6_0_275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g190b6fef3a6_0_27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90b6fef3a6_0_27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g190b6fef3a6_0_2752"/>
          <p:cNvSpPr txBox="1">
            <a:spLocks noGrp="1"/>
          </p:cNvSpPr>
          <p:nvPr>
            <p:ph type="body" idx="1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1">
  <p:cSld name="19_Blank_2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90b6fef3a6_0_380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190b6fef3a6_0_380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43" name="Google Shape;1143;g190b6fef3a6_0_38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190b6fef3a6_0_38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190b6fef3a6_0_38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2">
  <p:cSld name="19_Blank_1_7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90b6fef3a6_0_381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g190b6fef3a6_0_381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9" name="Google Shape;1149;g190b6fef3a6_0_38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190b6fef3a6_0_38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190b6fef3a6_0_38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2" name="Google Shape;1152;g190b6fef3a6_0_381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3" name="Google Shape;1153;g190b6fef3a6_0_381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3">
  <p:cSld name="19_Blank_1_1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90b6fef3a6_0_381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g190b6fef3a6_0_381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g190b6fef3a6_0_38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g190b6fef3a6_0_38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190b6fef3a6_0_38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0" name="Google Shape;1160;g190b6fef3a6_0_381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1" name="Google Shape;1161;g190b6fef3a6_0_3818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2" name="Google Shape;1162;g190b6fef3a6_0_3818"/>
          <p:cNvSpPr txBox="1">
            <a:spLocks noGrp="1"/>
          </p:cNvSpPr>
          <p:nvPr>
            <p:ph type="title" idx="3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4">
  <p:cSld name="19_Blank_1_2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90b6fef3a6_0_382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g190b6fef3a6_0_38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g190b6fef3a6_0_38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190b6fef3a6_0_38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190b6fef3a6_0_38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9" name="Google Shape;1169;g190b6fef3a6_0_382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g190b6fef3a6_0_3827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1" name="Google Shape;1171;g190b6fef3a6_0_382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5">
  <p:cSld name="19_Blank_1_3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90b6fef3a6_0_383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g190b6fef3a6_0_383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g190b6fef3a6_0_38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190b6fef3a6_0_38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190b6fef3a6_0_38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g190b6fef3a6_0_383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g190b6fef3a6_0_3836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80" name="Google Shape;1180;g190b6fef3a6_0_3836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81" name="Google Shape;1181;g190b6fef3a6_0_383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2" name="Google Shape;1182;g190b6fef3a6_0_3836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6">
  <p:cSld name="19_Blank_1_4_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90b6fef3a6_0_384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g190b6fef3a6_0_38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g190b6fef3a6_0_38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190b6fef3a6_0_3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190b6fef3a6_0_38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9" name="Google Shape;1189;g190b6fef3a6_0_384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0" name="Google Shape;1190;g190b6fef3a6_0_3847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1" name="Google Shape;1191;g190b6fef3a6_0_3847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2" name="Google Shape;1192;g190b6fef3a6_0_384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3" name="Google Shape;1193;g190b6fef3a6_0_3847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4" name="Google Shape;1194;g190b6fef3a6_0_3847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5" name="Google Shape;1195;g190b6fef3a6_0_3847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7">
  <p:cSld name="19_Blank_1_5_1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90b6fef3a6_0_386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g190b6fef3a6_0_38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9" name="Google Shape;1199;g190b6fef3a6_0_38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190b6fef3a6_0_3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190b6fef3a6_0_38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2" name="Google Shape;1202;g190b6fef3a6_0_386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g190b6fef3a6_0_386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4" name="Google Shape;1204;g190b6fef3a6_0_3860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5" name="Google Shape;1205;g190b6fef3a6_0_3860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6" name="Google Shape;1206;g190b6fef3a6_0_3860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7" name="Google Shape;1207;g190b6fef3a6_0_3860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8" name="Google Shape;1208;g190b6fef3a6_0_3860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8">
  <p:cSld name="19_Blank_1_6_1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90b6fef3a6_0_387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g190b6fef3a6_0_387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2" name="Google Shape;1212;g190b6fef3a6_0_38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190b6fef3a6_0_38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190b6fef3a6_0_38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g190b6fef3a6_0_3873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6" name="Google Shape;1216;g190b6fef3a6_0_3873"/>
          <p:cNvSpPr>
            <a:spLocks noGrp="1"/>
          </p:cNvSpPr>
          <p:nvPr>
            <p:ph type="pic" idx="3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Title">
  <p:cSld name="18_Blank">
    <p:bg>
      <p:bgPr>
        <a:solidFill>
          <a:srgbClr val="00C18B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90b6fef3a6_0_388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9" name="Google Shape;1219;g190b6fef3a6_0_38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190b6fef3a6_0_38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190b6fef3a6_0_38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Title">
  <p:cSld name="20_Blank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90b6fef3a6_0_388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g190b6fef3a6_0_388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5" name="Google Shape;1225;g190b6fef3a6_0_38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g190b6fef3a6_0_3886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7" name="Google Shape;1227;g190b6fef3a6_0_3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190b6fef3a6_0_38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2">
  <p:cSld name="Custom Layout_1_1_4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0b6fef3a6_0_27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g190b6fef3a6_0_2758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g190b6fef3a6_0_27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90b6fef3a6_0_27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g190b6fef3a6_0_2758"/>
          <p:cNvSpPr txBox="1">
            <a:spLocks noGrp="1"/>
          </p:cNvSpPr>
          <p:nvPr>
            <p:ph type="body" idx="1"/>
          </p:nvPr>
        </p:nvSpPr>
        <p:spPr>
          <a:xfrm>
            <a:off x="117000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g190b6fef3a6_0_2758"/>
          <p:cNvSpPr txBox="1">
            <a:spLocks noGrp="1"/>
          </p:cNvSpPr>
          <p:nvPr>
            <p:ph type="body" idx="3"/>
          </p:nvPr>
        </p:nvSpPr>
        <p:spPr>
          <a:xfrm>
            <a:off x="609345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Title">
  <p:cSld name="29_Blank_1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90b6fef3a6_0_389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g190b6fef3a6_0_38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2" name="Google Shape;1232;g190b6fef3a6_0_38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190b6fef3a6_0_3893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4" name="Google Shape;1234;g190b6fef3a6_0_38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g190b6fef3a6_0_38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Title">
  <p:cSld name="30_Blank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90b6fef3a6_0_390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g190b6fef3a6_0_390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9" name="Google Shape;1239;g190b6fef3a6_0_39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190b6fef3a6_0_3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190b6fef3a6_0_39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Title">
  <p:cSld name="31_Blank_1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90b6fef3a6_0_390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g190b6fef3a6_0_390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5" name="Google Shape;1245;g190b6fef3a6_0_39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g190b6fef3a6_0_3906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47" name="Google Shape;1247;g190b6fef3a6_0_39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g190b6fef3a6_0_39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Title">
  <p:cSld name="32_Blank_1">
    <p:bg>
      <p:bgPr>
        <a:solidFill>
          <a:srgbClr val="DF4A51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90b6fef3a6_0_391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g190b6fef3a6_0_39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2" name="Google Shape;1252;g190b6fef3a6_0_39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190b6fef3a6_0_3913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4" name="Google Shape;1254;g190b6fef3a6_0_39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190b6fef3a6_0_39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Title">
  <p:cSld name="33_Blank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90b6fef3a6_0_392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g190b6fef3a6_0_392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g190b6fef3a6_0_39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190b6fef3a6_0_3920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1" name="Google Shape;1261;g190b6fef3a6_0_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g190b6fef3a6_0_39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Title">
  <p:cSld name="34_Blank_1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90b6fef3a6_0_392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g190b6fef3a6_0_39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6" name="Google Shape;1266;g190b6fef3a6_0_39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190b6fef3a6_0_392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8" name="Google Shape;1268;g190b6fef3a6_0_39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190b6fef3a6_0_39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">
  <p:cSld name="17_Blank_1_14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g190b6fef3a6_0_39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g190b6fef3a6_0_39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3" name="Google Shape;1273;g190b6fef3a6_0_39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g190b6fef3a6_0_3934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5" name="Google Shape;1275;g190b6fef3a6_0_39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g190b6fef3a6_0_3934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1">
  <p:cSld name="17_Blank_1_14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g190b6fef3a6_0_39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g190b6fef3a6_0_39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0" name="Google Shape;1280;g190b6fef3a6_0_394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81" name="Google Shape;1281;g190b6fef3a6_0_3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g190b6fef3a6_0_3941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3" name="Google Shape;1283;g190b6fef3a6_0_39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g190b6fef3a6_0_3941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2">
  <p:cSld name="17_Blank_1_8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g190b6fef3a6_0_39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190b6fef3a6_0_39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8" name="Google Shape;1288;g190b6fef3a6_0_39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89" name="Google Shape;1289;g190b6fef3a6_0_3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190b6fef3a6_0_3949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1" name="Google Shape;1291;g190b6fef3a6_0_3949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g190b6fef3a6_0_3949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93" name="Google Shape;1293;g190b6fef3a6_0_39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3">
  <p:cSld name="17_Blank_1_9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g190b6fef3a6_0_39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190b6fef3a6_0_39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7" name="Google Shape;1297;g190b6fef3a6_0_39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98" name="Google Shape;1298;g190b6fef3a6_0_39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g190b6fef3a6_0_3958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0" name="Google Shape;1300;g190b6fef3a6_0_3958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1" name="Google Shape;1301;g190b6fef3a6_0_3958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1302" name="Google Shape;1302;g190b6fef3a6_0_39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3">
  <p:cSld name="Custom Layout_1_1_4_1_5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0b6fef3a6_0_27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190b6fef3a6_0_2765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190b6fef3a6_0_27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90b6fef3a6_0_276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g190b6fef3a6_0_2765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g190b6fef3a6_0_276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4">
  <p:cSld name="17_Blank_1_10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g190b6fef3a6_0_39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g190b6fef3a6_0_39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6" name="Google Shape;1306;g190b6fef3a6_0_39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07" name="Google Shape;1307;g190b6fef3a6_0_39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g190b6fef3a6_0_3967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9" name="Google Shape;1309;g190b6fef3a6_0_3967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10" name="Google Shape;1310;g190b6fef3a6_0_3967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11" name="Google Shape;1311;g190b6fef3a6_0_396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2" name="Google Shape;1312;g190b6fef3a6_0_3967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13" name="Google Shape;1313;g190b6fef3a6_0_39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5">
  <p:cSld name="17_Blank_1_11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g190b6fef3a6_0_39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g190b6fef3a6_0_39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7" name="Google Shape;1317;g190b6fef3a6_0_39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18" name="Google Shape;1318;g190b6fef3a6_0_3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190b6fef3a6_0_3978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0" name="Google Shape;1320;g190b6fef3a6_0_3978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1" name="Google Shape;1321;g190b6fef3a6_0_3978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2" name="Google Shape;1322;g190b6fef3a6_0_397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3" name="Google Shape;1323;g190b6fef3a6_0_3978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4" name="Google Shape;1324;g190b6fef3a6_0_3978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5" name="Google Shape;1325;g190b6fef3a6_0_3978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326" name="Google Shape;1326;g190b6fef3a6_0_3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6">
  <p:cSld name="17_Blank_1_12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g190b6fef3a6_0_39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g190b6fef3a6_0_39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0" name="Google Shape;1330;g190b6fef3a6_0_39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31" name="Google Shape;1331;g190b6fef3a6_0_3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g190b6fef3a6_0_3991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3" name="Google Shape;1333;g190b6fef3a6_0_399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4" name="Google Shape;1334;g190b6fef3a6_0_3991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5" name="Google Shape;1335;g190b6fef3a6_0_3991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6" name="Google Shape;1336;g190b6fef3a6_0_3991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7" name="Google Shape;1337;g190b6fef3a6_0_3991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8" name="Google Shape;1338;g190b6fef3a6_0_3991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39" name="Google Shape;1339;g190b6fef3a6_0_39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7">
  <p:cSld name="17_Blank_1_13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g190b6fef3a6_0_40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g190b6fef3a6_0_40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3" name="Google Shape;1343;g190b6fef3a6_0_400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44" name="Google Shape;1344;g190b6fef3a6_0_4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g190b6fef3a6_0_4004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6" name="Google Shape;1346;g190b6fef3a6_0_40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g190b6fef3a6_0_4004"/>
          <p:cNvSpPr>
            <a:spLocks noGrp="1"/>
          </p:cNvSpPr>
          <p:nvPr>
            <p:ph type="pic" idx="3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">
  <p:cSld name="15_Blank_1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90b6fef3a6_0_40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0" name="Google Shape;1350;g190b6fef3a6_0_40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g190b6fef3a6_0_40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g190b6fef3a6_0_4012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3" name="Google Shape;1353;g190b6fef3a6_0_40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190b6fef3a6_0_40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1">
  <p:cSld name="17_Blank_1_7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90b6fef3a6_0_40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7" name="Google Shape;1357;g190b6fef3a6_0_40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190b6fef3a6_0_40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190b6fef3a6_0_40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g190b6fef3a6_0_40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g190b6fef3a6_0_40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g190b6fef3a6_0_4019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2">
  <p:cSld name="17_Blank_2_7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90b6fef3a6_0_40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5" name="Google Shape;1365;g190b6fef3a6_0_40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190b6fef3a6_0_40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190b6fef3a6_0_40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190b6fef3a6_0_40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9" name="Google Shape;1369;g190b6fef3a6_0_402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g190b6fef3a6_0_402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g190b6fef3a6_0_40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3">
  <p:cSld name="17_Blank_3_7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90b6fef3a6_0_403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4" name="Google Shape;1374;g190b6fef3a6_0_40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190b6fef3a6_0_40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g190b6fef3a6_0_40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190b6fef3a6_0_40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8" name="Google Shape;1378;g190b6fef3a6_0_40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9" name="Google Shape;1379;g190b6fef3a6_0_4036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0" name="Google Shape;1380;g190b6fef3a6_0_4036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4">
  <p:cSld name="17_Blank_4_7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90b6fef3a6_0_40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3" name="Google Shape;1383;g190b6fef3a6_0_40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g190b6fef3a6_0_40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190b6fef3a6_0_40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g190b6fef3a6_0_40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g190b6fef3a6_0_40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8" name="Google Shape;1388;g190b6fef3a6_0_4045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89" name="Google Shape;1389;g190b6fef3a6_0_4045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90" name="Google Shape;1390;g190b6fef3a6_0_4045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1" name="Google Shape;1391;g190b6fef3a6_0_4045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5">
  <p:cSld name="17_Blank_6_7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90b6fef3a6_0_405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4" name="Google Shape;1394;g190b6fef3a6_0_40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190b6fef3a6_0_4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190b6fef3a6_0_40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190b6fef3a6_0_40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g190b6fef3a6_0_40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g190b6fef3a6_0_405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0" name="Google Shape;1400;g190b6fef3a6_0_405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1" name="Google Shape;1401;g190b6fef3a6_0_405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2" name="Google Shape;1402;g190b6fef3a6_0_405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3" name="Google Shape;1403;g190b6fef3a6_0_405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4" name="Google Shape;1404;g190b6fef3a6_0_405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4">
  <p:cSld name="Custom Layout_1_1_4_1_1_1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0b6fef3a6_0_27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190b6fef3a6_0_277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g190b6fef3a6_0_27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90b6fef3a6_0_277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g190b6fef3a6_0_2772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g190b6fef3a6_0_2772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190b6fef3a6_0_277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190b6fef3a6_0_2772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6">
  <p:cSld name="17_Blank_7_8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90b6fef3a6_0_406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7" name="Google Shape;1407;g190b6fef3a6_0_40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190b6fef3a6_0_40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g190b6fef3a6_0_40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190b6fef3a6_0_40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g190b6fef3a6_0_406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2" name="Google Shape;1412;g190b6fef3a6_0_406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3" name="Google Shape;1413;g190b6fef3a6_0_406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4" name="Google Shape;1414;g190b6fef3a6_0_406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5" name="Google Shape;1415;g190b6fef3a6_0_406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6" name="Google Shape;1416;g190b6fef3a6_0_406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7" name="Google Shape;1417;g190b6fef3a6_0_406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7">
  <p:cSld name="17_Blank_7_1_8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90b6fef3a6_0_408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0" name="Google Shape;1420;g190b6fef3a6_0_40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190b6fef3a6_0_40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g190b6fef3a6_0_40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190b6fef3a6_0_40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g190b6fef3a6_0_408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5" name="Google Shape;1425;g190b6fef3a6_0_4082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">
  <p:cSld name="14_Blank_1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90b6fef3a6_0_409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g190b6fef3a6_0_409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g190b6fef3a6_0_4090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0" name="Google Shape;1430;g190b6fef3a6_0_40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g190b6fef3a6_0_40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g190b6fef3a6_0_40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1">
  <p:cSld name="17_Blank_1_6"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90b6fef3a6_0_409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5" name="Google Shape;1435;g190b6fef3a6_0_40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190b6fef3a6_0_40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g190b6fef3a6_0_40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g190b6fef3a6_0_40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g190b6fef3a6_0_409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g190b6fef3a6_0_4097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2">
  <p:cSld name="17_Blank_2_6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90b6fef3a6_0_410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3" name="Google Shape;1443;g190b6fef3a6_0_4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g190b6fef3a6_0_4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g190b6fef3a6_0_4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g190b6fef3a6_0_4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7" name="Google Shape;1447;g190b6fef3a6_0_4105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g190b6fef3a6_0_4105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9" name="Google Shape;1449;g190b6fef3a6_0_41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3">
  <p:cSld name="17_Blank_3_6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90b6fef3a6_0_41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2" name="Google Shape;1452;g190b6fef3a6_0_4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g190b6fef3a6_0_4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g190b6fef3a6_0_4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g190b6fef3a6_0_4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6" name="Google Shape;1456;g190b6fef3a6_0_41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7" name="Google Shape;1457;g190b6fef3a6_0_4114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8" name="Google Shape;1458;g190b6fef3a6_0_4114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4">
  <p:cSld name="17_Blank_4_6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90b6fef3a6_0_41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1" name="Google Shape;1461;g190b6fef3a6_0_4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g190b6fef3a6_0_4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g190b6fef3a6_0_4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g190b6fef3a6_0_4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5" name="Google Shape;1465;g190b6fef3a6_0_41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6" name="Google Shape;1466;g190b6fef3a6_0_412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67" name="Google Shape;1467;g190b6fef3a6_0_412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68" name="Google Shape;1468;g190b6fef3a6_0_412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9" name="Google Shape;1469;g190b6fef3a6_0_412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5">
  <p:cSld name="17_Blank_6_6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90b6fef3a6_0_41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2" name="Google Shape;1472;g190b6fef3a6_0_4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190b6fef3a6_0_4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190b6fef3a6_0_4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190b6fef3a6_0_4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6" name="Google Shape;1476;g190b6fef3a6_0_41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g190b6fef3a6_0_413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g190b6fef3a6_0_413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9" name="Google Shape;1479;g190b6fef3a6_0_413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0" name="Google Shape;1480;g190b6fef3a6_0_413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81" name="Google Shape;1481;g190b6fef3a6_0_413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g190b6fef3a6_0_413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6">
  <p:cSld name="17_Blank_7_7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90b6fef3a6_0_41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5" name="Google Shape;1485;g190b6fef3a6_0_4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190b6fef3a6_0_4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190b6fef3a6_0_4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190b6fef3a6_0_4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9" name="Google Shape;1489;g190b6fef3a6_0_41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0" name="Google Shape;1490;g190b6fef3a6_0_4147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1" name="Google Shape;1491;g190b6fef3a6_0_4147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2" name="Google Shape;1492;g190b6fef3a6_0_4147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3" name="Google Shape;1493;g190b6fef3a6_0_4147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4" name="Google Shape;1494;g190b6fef3a6_0_4147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5" name="Google Shape;1495;g190b6fef3a6_0_4147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7">
  <p:cSld name="17_Blank_7_1_7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90b6fef3a6_0_4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8" name="Google Shape;1498;g190b6fef3a6_0_4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g190b6fef3a6_0_4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g190b6fef3a6_0_4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g190b6fef3a6_0_4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2" name="Google Shape;1502;g190b6fef3a6_0_41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3" name="Google Shape;1503;g190b6fef3a6_0_4160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5">
  <p:cSld name="Custom Layout_1_1_4_1_2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0b6fef3a6_0_27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g190b6fef3a6_0_2781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190b6fef3a6_0_27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90b6fef3a6_0_27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g190b6fef3a6_0_2781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g190b6fef3a6_0_2781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g190b6fef3a6_0_278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190b6fef3a6_0_2781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g190b6fef3a6_0_2781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190b6fef3a6_0_2781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">
  <p:cSld name="11_Blank_1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90b6fef3a6_0_416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6" name="Google Shape;1506;g190b6fef3a6_0_416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g190b6fef3a6_0_4168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8" name="Google Shape;1508;g190b6fef3a6_0_4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g190b6fef3a6_0_4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g190b6fef3a6_0_4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1">
  <p:cSld name="11_Blank_1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90b6fef3a6_0_417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g190b6fef3a6_0_417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g190b6fef3a6_0_4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190b6fef3a6_0_4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190b6fef3a6_0_41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7" name="Google Shape;1517;g190b6fef3a6_0_417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8" name="Google Shape;1518;g190b6fef3a6_0_4175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2">
  <p:cSld name="11_Blank_1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90b6fef3a6_0_418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g190b6fef3a6_0_418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2" name="Google Shape;1522;g190b6fef3a6_0_4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190b6fef3a6_0_4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g190b6fef3a6_0_4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5" name="Google Shape;1525;g190b6fef3a6_0_4183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6" name="Google Shape;1526;g190b6fef3a6_0_4183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g190b6fef3a6_0_4183"/>
          <p:cNvSpPr txBox="1">
            <a:spLocks noGrp="1"/>
          </p:cNvSpPr>
          <p:nvPr>
            <p:ph type="title" idx="3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3">
  <p:cSld name="11_Blank_1_1_1_1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90b6fef3a6_0_419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g190b6fef3a6_0_419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1" name="Google Shape;1531;g190b6fef3a6_0_4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190b6fef3a6_0_4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190b6fef3a6_0_4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g190b6fef3a6_0_419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5" name="Google Shape;1535;g190b6fef3a6_0_4192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6" name="Google Shape;1536;g190b6fef3a6_0_4192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4">
  <p:cSld name="11_Blank_1_1_1_1_1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90b6fef3a6_0_420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g190b6fef3a6_0_420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0" name="Google Shape;1540;g190b6fef3a6_0_4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g190b6fef3a6_0_4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g190b6fef3a6_0_4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3" name="Google Shape;1543;g190b6fef3a6_0_420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4" name="Google Shape;1544;g190b6fef3a6_0_4201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g190b6fef3a6_0_4201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6" name="Google Shape;1546;g190b6fef3a6_0_4201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7" name="Google Shape;1547;g190b6fef3a6_0_4201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5">
  <p:cSld name="11_Blank_1_1_1_1_1_1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90b6fef3a6_0_421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g190b6fef3a6_0_42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1" name="Google Shape;1551;g190b6fef3a6_0_4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190b6fef3a6_0_4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190b6fef3a6_0_4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4" name="Google Shape;1554;g190b6fef3a6_0_421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5" name="Google Shape;1555;g190b6fef3a6_0_4212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6" name="Google Shape;1556;g190b6fef3a6_0_4212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7" name="Google Shape;1557;g190b6fef3a6_0_421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8" name="Google Shape;1558;g190b6fef3a6_0_4212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9" name="Google Shape;1559;g190b6fef3a6_0_4212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0" name="Google Shape;1560;g190b6fef3a6_0_4212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6">
  <p:cSld name="11_Blank_1_1_1_1_1_1_1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90b6fef3a6_0_422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g190b6fef3a6_0_422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4" name="Google Shape;1564;g190b6fef3a6_0_42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g190b6fef3a6_0_4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g190b6fef3a6_0_42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7" name="Google Shape;1567;g190b6fef3a6_0_422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g190b6fef3a6_0_422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9" name="Google Shape;1569;g190b6fef3a6_0_4225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0" name="Google Shape;1570;g190b6fef3a6_0_4225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1" name="Google Shape;1571;g190b6fef3a6_0_4225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2" name="Google Shape;1572;g190b6fef3a6_0_4225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3" name="Google Shape;1573;g190b6fef3a6_0_4225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7">
  <p:cSld name="11_Blank_1_1_1_1_1_1_1_1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90b6fef3a6_0_423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g190b6fef3a6_0_42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7" name="Google Shape;1577;g190b6fef3a6_0_4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g190b6fef3a6_0_4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g190b6fef3a6_0_4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0" name="Google Shape;1580;g190b6fef3a6_0_423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1" name="Google Shape;1581;g190b6fef3a6_0_4238"/>
          <p:cNvSpPr>
            <a:spLocks noGrp="1"/>
          </p:cNvSpPr>
          <p:nvPr>
            <p:ph type="pic" idx="3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">
  <p:cSld name="9_Blank_1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90b6fef3a6_0_424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4" name="Google Shape;1584;g190b6fef3a6_0_4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g190b6fef3a6_0_4246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6" name="Google Shape;1586;g190b6fef3a6_0_4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190b6fef3a6_0_42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1">
  <p:cSld name="17_Blank_1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90b6fef3a6_0_425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0" name="Google Shape;1590;g190b6fef3a6_0_42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g190b6fef3a6_0_4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g190b6fef3a6_0_4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g190b6fef3a6_0_42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4" name="Google Shape;1594;g190b6fef3a6_0_42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5" name="Google Shape;1595;g190b6fef3a6_0_4252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6">
  <p:cSld name="Custom Layout_1_1_4_1_3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0b6fef3a6_0_27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90b6fef3a6_0_279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190b6fef3a6_0_27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90b6fef3a6_0_279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g190b6fef3a6_0_279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g190b6fef3a6_0_2792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g190b6fef3a6_0_2792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190b6fef3a6_0_2792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g190b6fef3a6_0_2792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g190b6fef3a6_0_2792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2">
  <p:cSld name="17_Blank_2_4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90b6fef3a6_0_42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8" name="Google Shape;1598;g190b6fef3a6_0_42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g190b6fef3a6_0_4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g190b6fef3a6_0_4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190b6fef3a6_0_42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2" name="Google Shape;1602;g190b6fef3a6_0_426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3" name="Google Shape;1603;g190b6fef3a6_0_4260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4" name="Google Shape;1604;g190b6fef3a6_0_42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3">
  <p:cSld name="17_Blank_3_4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90b6fef3a6_0_426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7" name="Google Shape;1607;g190b6fef3a6_0_42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g190b6fef3a6_0_4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g190b6fef3a6_0_42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g190b6fef3a6_0_42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1" name="Google Shape;1611;g190b6fef3a6_0_426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2" name="Google Shape;1612;g190b6fef3a6_0_426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3" name="Google Shape;1613;g190b6fef3a6_0_426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4">
  <p:cSld name="17_Blank_4_4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90b6fef3a6_0_427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6" name="Google Shape;1616;g190b6fef3a6_0_4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g190b6fef3a6_0_4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g190b6fef3a6_0_42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g190b6fef3a6_0_42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0" name="Google Shape;1620;g190b6fef3a6_0_42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1" name="Google Shape;1621;g190b6fef3a6_0_427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22" name="Google Shape;1622;g190b6fef3a6_0_427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23" name="Google Shape;1623;g190b6fef3a6_0_427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4" name="Google Shape;1624;g190b6fef3a6_0_427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5">
  <p:cSld name="17_Blank_6_4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90b6fef3a6_0_428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7" name="Google Shape;1627;g190b6fef3a6_0_42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g190b6fef3a6_0_4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g190b6fef3a6_0_4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g190b6fef3a6_0_4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1" name="Google Shape;1631;g190b6fef3a6_0_42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2" name="Google Shape;1632;g190b6fef3a6_0_4289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3" name="Google Shape;1633;g190b6fef3a6_0_4289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4" name="Google Shape;1634;g190b6fef3a6_0_4289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5" name="Google Shape;1635;g190b6fef3a6_0_4289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6" name="Google Shape;1636;g190b6fef3a6_0_4289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7" name="Google Shape;1637;g190b6fef3a6_0_4289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6">
  <p:cSld name="17_Blank_7_5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90b6fef3a6_0_430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0" name="Google Shape;1640;g190b6fef3a6_0_43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g190b6fef3a6_0_4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g190b6fef3a6_0_4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190b6fef3a6_0_43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4" name="Google Shape;1644;g190b6fef3a6_0_43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5" name="Google Shape;1645;g190b6fef3a6_0_430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6" name="Google Shape;1646;g190b6fef3a6_0_430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7" name="Google Shape;1647;g190b6fef3a6_0_430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8" name="Google Shape;1648;g190b6fef3a6_0_430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9" name="Google Shape;1649;g190b6fef3a6_0_430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50" name="Google Shape;1650;g190b6fef3a6_0_430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7">
  <p:cSld name="17_Blank_7_1_5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90b6fef3a6_0_43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3" name="Google Shape;1653;g190b6fef3a6_0_43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g190b6fef3a6_0_4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190b6fef3a6_0_4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190b6fef3a6_0_43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7" name="Google Shape;1657;g190b6fef3a6_0_43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8" name="Google Shape;1658;g190b6fef3a6_0_4315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">
  <p:cSld name="10_Blank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90b6fef3a6_0_432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g190b6fef3a6_0_43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190b6fef3a6_0_4323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3" name="Google Shape;1663;g190b6fef3a6_0_43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190b6fef3a6_0_4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g190b6fef3a6_0_43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1">
  <p:cSld name="17_Blank_1_3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90b6fef3a6_0_433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8" name="Google Shape;1668;g190b6fef3a6_0_43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190b6fef3a6_0_4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g190b6fef3a6_0_43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g190b6fef3a6_0_43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2" name="Google Shape;1672;g190b6fef3a6_0_433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3" name="Google Shape;1673;g190b6fef3a6_0_433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2">
  <p:cSld name="17_Blank_2_3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90b6fef3a6_0_43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6" name="Google Shape;1676;g190b6fef3a6_0_43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g190b6fef3a6_0_4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g190b6fef3a6_0_4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g190b6fef3a6_0_43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0" name="Google Shape;1680;g190b6fef3a6_0_433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1" name="Google Shape;1681;g190b6fef3a6_0_4338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2" name="Google Shape;1682;g190b6fef3a6_0_43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3">
  <p:cSld name="17_Blank_3_3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90b6fef3a6_0_43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5" name="Google Shape;1685;g190b6fef3a6_0_43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g190b6fef3a6_0_4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g190b6fef3a6_0_4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g190b6fef3a6_0_43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g190b6fef3a6_0_43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0" name="Google Shape;1690;g190b6fef3a6_0_4347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1" name="Google Shape;1691;g190b6fef3a6_0_434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1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g190b6fef3a6_0_26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190b6fef3a6_0_2676"/>
          <p:cNvSpPr txBox="1">
            <a:spLocks noGrp="1"/>
          </p:cNvSpPr>
          <p:nvPr>
            <p:ph type="ctrTitle"/>
          </p:nvPr>
        </p:nvSpPr>
        <p:spPr>
          <a:xfrm>
            <a:off x="662517" y="1122363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90b6fef3a6_0_2676"/>
          <p:cNvSpPr txBox="1">
            <a:spLocks noGrp="1"/>
          </p:cNvSpPr>
          <p:nvPr>
            <p:ph type="subTitle" idx="1"/>
          </p:nvPr>
        </p:nvSpPr>
        <p:spPr>
          <a:xfrm>
            <a:off x="662517" y="3602038"/>
            <a:ext cx="6364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g190b6fef3a6_0_26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7">
  <p:cSld name="Custom Layout_1_1_4_1_4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0b6fef3a6_0_28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190b6fef3a6_0_2803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g190b6fef3a6_0_28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90b6fef3a6_0_280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g190b6fef3a6_0_2803"/>
          <p:cNvSpPr>
            <a:spLocks noGrp="1"/>
          </p:cNvSpPr>
          <p:nvPr>
            <p:ph type="pic" idx="3"/>
          </p:nvPr>
        </p:nvSpPr>
        <p:spPr>
          <a:xfrm>
            <a:off x="1324800" y="19780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4">
  <p:cSld name="17_Blank_4_3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90b6fef3a6_0_435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4" name="Google Shape;1694;g190b6fef3a6_0_43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g190b6fef3a6_0_4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190b6fef3a6_0_4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190b6fef3a6_0_43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8" name="Google Shape;1698;g190b6fef3a6_0_43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9" name="Google Shape;1699;g190b6fef3a6_0_435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0" name="Google Shape;1700;g190b6fef3a6_0_435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1" name="Google Shape;1701;g190b6fef3a6_0_435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2" name="Google Shape;1702;g190b6fef3a6_0_435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5">
  <p:cSld name="17_Blank_6_3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90b6fef3a6_0_43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5" name="Google Shape;1705;g190b6fef3a6_0_43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g190b6fef3a6_0_4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g190b6fef3a6_0_4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190b6fef3a6_0_43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9" name="Google Shape;1709;g190b6fef3a6_0_43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0" name="Google Shape;1710;g190b6fef3a6_0_436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1" name="Google Shape;1711;g190b6fef3a6_0_436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2" name="Google Shape;1712;g190b6fef3a6_0_436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3" name="Google Shape;1713;g190b6fef3a6_0_436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4" name="Google Shape;1714;g190b6fef3a6_0_436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5" name="Google Shape;1715;g190b6fef3a6_0_436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6">
  <p:cSld name="17_Blank_7_4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90b6fef3a6_0_438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8" name="Google Shape;1718;g190b6fef3a6_0_4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g190b6fef3a6_0_4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190b6fef3a6_0_43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g190b6fef3a6_0_43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2" name="Google Shape;1722;g190b6fef3a6_0_43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3" name="Google Shape;1723;g190b6fef3a6_0_438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4" name="Google Shape;1724;g190b6fef3a6_0_438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5" name="Google Shape;1725;g190b6fef3a6_0_438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6" name="Google Shape;1726;g190b6fef3a6_0_438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7" name="Google Shape;1727;g190b6fef3a6_0_438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Google Shape;1728;g190b6fef3a6_0_438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7">
  <p:cSld name="17_Blank_7_1_4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90b6fef3a6_0_43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1" name="Google Shape;1731;g190b6fef3a6_0_43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g190b6fef3a6_0_4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g190b6fef3a6_0_4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g190b6fef3a6_0_43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5" name="Google Shape;1735;g190b6fef3a6_0_43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6" name="Google Shape;1736;g190b6fef3a6_0_4393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">
  <p:cSld name="12_Blank_1">
    <p:bg>
      <p:bgPr>
        <a:solidFill>
          <a:srgbClr val="DF4A51"/>
        </a:solidFill>
        <a:effectLst/>
      </p:bgPr>
    </p:bg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90b6fef3a6_0_440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g190b6fef3a6_0_440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g190b6fef3a6_0_4401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1" name="Google Shape;1741;g190b6fef3a6_0_44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g190b6fef3a6_0_4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g190b6fef3a6_0_44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1">
  <p:cSld name="17_Blank_1_2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90b6fef3a6_0_440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6" name="Google Shape;1746;g190b6fef3a6_0_44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g190b6fef3a6_0_4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g190b6fef3a6_0_4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190b6fef3a6_0_44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0" name="Google Shape;1750;g190b6fef3a6_0_440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1" name="Google Shape;1751;g190b6fef3a6_0_4408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2">
  <p:cSld name="17_Blank_2_2"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90b6fef3a6_0_441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4" name="Google Shape;1754;g190b6fef3a6_0_44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g190b6fef3a6_0_4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190b6fef3a6_0_44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g190b6fef3a6_0_44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8" name="Google Shape;1758;g190b6fef3a6_0_441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9" name="Google Shape;1759;g190b6fef3a6_0_4416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0" name="Google Shape;1760;g190b6fef3a6_0_44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3">
  <p:cSld name="17_Blank_3_2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190b6fef3a6_0_442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3" name="Google Shape;1763;g190b6fef3a6_0_44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g190b6fef3a6_0_4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g190b6fef3a6_0_44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190b6fef3a6_0_44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7" name="Google Shape;1767;g190b6fef3a6_0_442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8" name="Google Shape;1768;g190b6fef3a6_0_442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g190b6fef3a6_0_442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4">
  <p:cSld name="17_Blank_4_2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90b6fef3a6_0_44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2" name="Google Shape;1772;g190b6fef3a6_0_44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190b6fef3a6_0_4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190b6fef3a6_0_44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g190b6fef3a6_0_44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6" name="Google Shape;1776;g190b6fef3a6_0_44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g190b6fef3a6_0_443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8" name="Google Shape;1778;g190b6fef3a6_0_443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9" name="Google Shape;1779;g190b6fef3a6_0_443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0" name="Google Shape;1780;g190b6fef3a6_0_443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5">
  <p:cSld name="17_Blank_6_2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90b6fef3a6_0_44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3" name="Google Shape;1783;g190b6fef3a6_0_4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g190b6fef3a6_0_4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g190b6fef3a6_0_4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g190b6fef3a6_0_44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7" name="Google Shape;1787;g190b6fef3a6_0_44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8" name="Google Shape;1788;g190b6fef3a6_0_4445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Google Shape;1789;g190b6fef3a6_0_4445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0" name="Google Shape;1790;g190b6fef3a6_0_4445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1" name="Google Shape;1791;g190b6fef3a6_0_4445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2" name="Google Shape;1792;g190b6fef3a6_0_4445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3" name="Google Shape;1793;g190b6fef3a6_0_4445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1">
  <p:cSld name="SECTION_HEADER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90b6fef3a6_0_28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90b6fef3a6_0_28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190b6fef3a6_0_28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90b6fef3a6_0_280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g190b6fef3a6_0_2809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6">
  <p:cSld name="17_Blank_7_3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90b6fef3a6_0_445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6" name="Google Shape;1796;g190b6fef3a6_0_44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g190b6fef3a6_0_4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g190b6fef3a6_0_44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g190b6fef3a6_0_44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0" name="Google Shape;1800;g190b6fef3a6_0_44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1" name="Google Shape;1801;g190b6fef3a6_0_445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2" name="Google Shape;1802;g190b6fef3a6_0_445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3" name="Google Shape;1803;g190b6fef3a6_0_445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4" name="Google Shape;1804;g190b6fef3a6_0_445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Google Shape;1805;g190b6fef3a6_0_445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g190b6fef3a6_0_445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7">
  <p:cSld name="17_Blank_7_1_3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90b6fef3a6_0_44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9" name="Google Shape;1809;g190b6fef3a6_0_44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g190b6fef3a6_0_4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g190b6fef3a6_0_44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g190b6fef3a6_0_44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3" name="Google Shape;1813;g190b6fef3a6_0_44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4" name="Google Shape;1814;g190b6fef3a6_0_4471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">
  <p:cSld name="13_Blank_1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90b6fef3a6_0_447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g190b6fef3a6_0_447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g190b6fef3a6_0_4479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9" name="Google Shape;1819;g190b6fef3a6_0_44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g190b6fef3a6_0_4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g190b6fef3a6_0_44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1">
  <p:cSld name="17_Blank_7_1_2"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90b6fef3a6_0_448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4" name="Google Shape;1824;g190b6fef3a6_0_4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g190b6fef3a6_0_4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g190b6fef3a6_0_4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190b6fef3a6_0_44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8" name="Google Shape;1828;g190b6fef3a6_0_448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9" name="Google Shape;1829;g190b6fef3a6_0_4486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2">
  <p:cSld name="17_Blank_7_1_2_1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90b6fef3a6_0_449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2" name="Google Shape;1832;g190b6fef3a6_0_44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g190b6fef3a6_0_4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190b6fef3a6_0_44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g190b6fef3a6_0_44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6" name="Google Shape;1836;g190b6fef3a6_0_44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7" name="Google Shape;1837;g190b6fef3a6_0_449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8" name="Google Shape;1838;g190b6fef3a6_0_4494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3">
  <p:cSld name="17_Blank_7_1_2_2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90b6fef3a6_0_450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190b6fef3a6_0_45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g190b6fef3a6_0_4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g190b6fef3a6_0_4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g190b6fef3a6_0_45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g190b6fef3a6_0_450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6" name="Google Shape;1846;g190b6fef3a6_0_4503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7" name="Google Shape;1847;g190b6fef3a6_0_450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4">
  <p:cSld name="17_Blank_7_1_2_3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90b6fef3a6_0_45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0" name="Google Shape;1850;g190b6fef3a6_0_45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90b6fef3a6_0_4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190b6fef3a6_0_45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190b6fef3a6_0_45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4" name="Google Shape;1854;g190b6fef3a6_0_451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g190b6fef3a6_0_451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Google Shape;1856;g190b6fef3a6_0_451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7" name="Google Shape;1857;g190b6fef3a6_0_451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8" name="Google Shape;1858;g190b6fef3a6_0_451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5">
  <p:cSld name="17_Blank_7_1_2_4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90b6fef3a6_0_45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1" name="Google Shape;1861;g190b6fef3a6_0_45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90b6fef3a6_0_4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g190b6fef3a6_0_45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g190b6fef3a6_0_45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5" name="Google Shape;1865;g190b6fef3a6_0_45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6" name="Google Shape;1866;g190b6fef3a6_0_452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7" name="Google Shape;1867;g190b6fef3a6_0_452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Google Shape;1868;g190b6fef3a6_0_452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9" name="Google Shape;1869;g190b6fef3a6_0_452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g190b6fef3a6_0_452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1" name="Google Shape;1871;g190b6fef3a6_0_452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6">
  <p:cSld name="17_Blank_7_1_2_5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90b6fef3a6_0_453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4" name="Google Shape;1874;g190b6fef3a6_0_45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g190b6fef3a6_0_4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g190b6fef3a6_0_45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90b6fef3a6_0_45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8" name="Google Shape;1878;g190b6fef3a6_0_45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9" name="Google Shape;1879;g190b6fef3a6_0_453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0" name="Google Shape;1880;g190b6fef3a6_0_453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1" name="Google Shape;1881;g190b6fef3a6_0_453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2" name="Google Shape;1882;g190b6fef3a6_0_453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3" name="Google Shape;1883;g190b6fef3a6_0_453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90b6fef3a6_0_453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7">
  <p:cSld name="17_Blank_7_1_2_5_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90b6fef3a6_0_454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7" name="Google Shape;1887;g190b6fef3a6_0_45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g190b6fef3a6_0_4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190b6fef3a6_0_45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g190b6fef3a6_0_45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1" name="Google Shape;1891;g190b6fef3a6_0_45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2" name="Google Shape;1892;g190b6fef3a6_0_4549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2">
  <p:cSld name="7_Title Only_1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90b6fef3a6_0_28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90b6fef3a6_0_28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g190b6fef3a6_0_2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90b6fef3a6_0_28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g190b6fef3a6_0_2815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190b6fef3a6_0_2815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">
  <p:cSld name="17_Blank_8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90b6fef3a6_0_455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5" name="Google Shape;1895;g190b6fef3a6_0_45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190b6fef3a6_0_4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g190b6fef3a6_0_4557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8" name="Google Shape;1898;g190b6fef3a6_0_45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g190b6fef3a6_0_45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1">
  <p:cSld name="17_Blank_1_1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90b6fef3a6_0_456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2" name="Google Shape;1902;g190b6fef3a6_0_45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g190b6fef3a6_0_45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g190b6fef3a6_0_45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g190b6fef3a6_0_45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6" name="Google Shape;1906;g190b6fef3a6_0_456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7" name="Google Shape;1907;g190b6fef3a6_0_4564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2">
  <p:cSld name="17_Blank_2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90b6fef3a6_0_457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0" name="Google Shape;1910;g190b6fef3a6_0_45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g190b6fef3a6_0_4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190b6fef3a6_0_4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g190b6fef3a6_0_45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4" name="Google Shape;1914;g190b6fef3a6_0_457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5" name="Google Shape;1915;g190b6fef3a6_0_4572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6" name="Google Shape;1916;g190b6fef3a6_0_457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3">
  <p:cSld name="17_Blank_3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90b6fef3a6_0_458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9" name="Google Shape;1919;g190b6fef3a6_0_45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g190b6fef3a6_0_45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g190b6fef3a6_0_45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g190b6fef3a6_0_45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3" name="Google Shape;1923;g190b6fef3a6_0_45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4" name="Google Shape;1924;g190b6fef3a6_0_4581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5" name="Google Shape;1925;g190b6fef3a6_0_458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4">
  <p:cSld name="17_Blank_4_1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90b6fef3a6_0_459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8" name="Google Shape;1928;g190b6fef3a6_0_45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g190b6fef3a6_0_45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g190b6fef3a6_0_45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90b6fef3a6_0_45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2" name="Google Shape;1932;g190b6fef3a6_0_459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3" name="Google Shape;1933;g190b6fef3a6_0_459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g190b6fef3a6_0_459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g190b6fef3a6_0_459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6" name="Google Shape;1936;g190b6fef3a6_0_459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5">
  <p:cSld name="17_Blank_6_1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90b6fef3a6_0_460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9" name="Google Shape;1939;g190b6fef3a6_0_46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190b6fef3a6_0_46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g190b6fef3a6_0_46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90b6fef3a6_0_46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3" name="Google Shape;1943;g190b6fef3a6_0_46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4" name="Google Shape;1944;g190b6fef3a6_0_4601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5" name="Google Shape;1945;g190b6fef3a6_0_4601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6" name="Google Shape;1946;g190b6fef3a6_0_460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7" name="Google Shape;1947;g190b6fef3a6_0_4601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8" name="Google Shape;1948;g190b6fef3a6_0_4601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9" name="Google Shape;1949;g190b6fef3a6_0_4601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6">
  <p:cSld name="17_Blank_7_2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90b6fef3a6_0_46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2" name="Google Shape;1952;g190b6fef3a6_0_46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g190b6fef3a6_0_4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g190b6fef3a6_0_46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90b6fef3a6_0_46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6" name="Google Shape;1956;g190b6fef3a6_0_46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7" name="Google Shape;1957;g190b6fef3a6_0_461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8" name="Google Shape;1958;g190b6fef3a6_0_461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9" name="Google Shape;1959;g190b6fef3a6_0_461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90b6fef3a6_0_461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1" name="Google Shape;1961;g190b6fef3a6_0_461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2" name="Google Shape;1962;g190b6fef3a6_0_461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7">
  <p:cSld name="17_Blank_7_1_1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90b6fef3a6_0_46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5" name="Google Shape;1965;g190b6fef3a6_0_46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g190b6fef3a6_0_4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g190b6fef3a6_0_4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g190b6fef3a6_0_46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9" name="Google Shape;1969;g190b6fef3a6_0_46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0" name="Google Shape;1970;g190b6fef3a6_0_462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">
  <p:cSld name="21_Blank_1"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g190b6fef3a6_0_46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g190b6fef3a6_0_463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74" name="Google Shape;1974;g190b6fef3a6_0_4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g190b6fef3a6_0_4635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g190b6fef3a6_0_46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7" name="Google Shape;1977;g190b6fef3a6_0_4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1">
  <p:cSld name="28_Blank_1_1_3_9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g190b6fef3a6_0_46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g190b6fef3a6_0_46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90b6fef3a6_0_464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g190b6fef3a6_0_46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3" name="Google Shape;1983;g190b6fef3a6_0_464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984" name="Google Shape;1984;g190b6fef3a6_0_46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g190b6fef3a6_0_4642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3">
  <p:cSld name="7_Title Only_2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90b6fef3a6_0_28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90b6fef3a6_0_28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g190b6fef3a6_0_28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90b6fef3a6_0_28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63" name="Google Shape;163;g190b6fef3a6_0_2822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190b6fef3a6_0_2822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2">
  <p:cSld name="28_Blank_1_1_2_9"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g190b6fef3a6_0_46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g190b6fef3a6_0_46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g190b6fef3a6_0_465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g190b6fef3a6_0_46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1" name="Google Shape;1991;g190b6fef3a6_0_465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992" name="Google Shape;1992;g190b6fef3a6_0_465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3" name="Google Shape;1993;g190b6fef3a6_0_4650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94" name="Google Shape;1994;g190b6fef3a6_0_46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3">
  <p:cSld name="28_Blank_1_1_1_9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g190b6fef3a6_0_46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g190b6fef3a6_0_4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g190b6fef3a6_0_465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g190b6fef3a6_0_46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0" name="Google Shape;2000;g190b6fef3a6_0_4659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01" name="Google Shape;2001;g190b6fef3a6_0_4659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2" name="Google Shape;2002;g190b6fef3a6_0_465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003" name="Google Shape;2003;g190b6fef3a6_0_46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4">
  <p:cSld name="28_Blank_1_1_1_1_1_11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90b6fef3a6_0_46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g190b6fef3a6_0_46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g190b6fef3a6_0_46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8" name="Google Shape;2008;g190b6fef3a6_0_466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09" name="Google Shape;2009;g190b6fef3a6_0_466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0" name="Google Shape;2010;g190b6fef3a6_0_466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1" name="Google Shape;2011;g190b6fef3a6_0_466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12" name="Google Shape;2012;g190b6fef3a6_0_466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13" name="Google Shape;2013;g190b6fef3a6_0_46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5">
  <p:cSld name="28_Blank_1_1_1_1_1_2_9"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g190b6fef3a6_0_46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g190b6fef3a6_0_46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g190b6fef3a6_0_46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8" name="Google Shape;2018;g190b6fef3a6_0_46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19" name="Google Shape;2019;g190b6fef3a6_0_467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0" name="Google Shape;2020;g190b6fef3a6_0_467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1" name="Google Shape;2021;g190b6fef3a6_0_467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2" name="Google Shape;2022;g190b6fef3a6_0_467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3" name="Google Shape;2023;g190b6fef3a6_0_467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4" name="Google Shape;2024;g190b6fef3a6_0_467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025" name="Google Shape;2025;g190b6fef3a6_0_46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6">
  <p:cSld name="28_Blank_1_1_1_1_1_1_10"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g190b6fef3a6_0_46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g190b6fef3a6_0_46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9" name="Google Shape;2029;g190b6fef3a6_0_469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30" name="Google Shape;2030;g190b6fef3a6_0_469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31" name="Google Shape;2031;g190b6fef3a6_0_469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32" name="Google Shape;2032;g190b6fef3a6_0_469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3" name="Google Shape;2033;g190b6fef3a6_0_469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4" name="Google Shape;2034;g190b6fef3a6_0_469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5" name="Google Shape;2035;g190b6fef3a6_0_469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36" name="Google Shape;2036;g190b6fef3a6_0_46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7">
  <p:cSld name="28_Blank_1_1_1_1_1_1_1_9"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g190b6fef3a6_0_47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g190b6fef3a6_0_47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0" name="Google Shape;2040;g190b6fef3a6_0_47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041" name="Google Shape;2041;g190b6fef3a6_0_4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g190b6fef3a6_0_4701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">
  <p:cSld name="22_Blank_1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g190b6fef3a6_0_47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g190b6fef3a6_0_470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46" name="Google Shape;2046;g190b6fef3a6_0_4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g190b6fef3a6_0_470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g190b6fef3a6_0_47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9" name="Google Shape;2049;g190b6fef3a6_0_47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1">
  <p:cSld name="28_Blank_1_1_3_8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g190b6fef3a6_0_47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g190b6fef3a6_0_4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g190b6fef3a6_0_471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g190b6fef3a6_0_47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5" name="Google Shape;2055;g190b6fef3a6_0_471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056" name="Google Shape;2056;g190b6fef3a6_0_47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g190b6fef3a6_0_4714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2">
  <p:cSld name="28_Blank_1_1_2_8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g190b6fef3a6_0_47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g190b6fef3a6_0_47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g190b6fef3a6_0_472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g190b6fef3a6_0_47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3" name="Google Shape;2063;g190b6fef3a6_0_472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64" name="Google Shape;2064;g190b6fef3a6_0_472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5" name="Google Shape;2065;g190b6fef3a6_0_4722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66" name="Google Shape;2066;g190b6fef3a6_0_47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3">
  <p:cSld name="28_Blank_1_1_1_8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g190b6fef3a6_0_47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g190b6fef3a6_0_4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g190b6fef3a6_0_473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g190b6fef3a6_0_47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2" name="Google Shape;2072;g190b6fef3a6_0_473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73" name="Google Shape;2073;g190b6fef3a6_0_4731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4" name="Google Shape;2074;g190b6fef3a6_0_473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075" name="Google Shape;2075;g190b6fef3a6_0_47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4">
  <p:cSld name="7_Title Only_3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90b6fef3a6_0_28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90b6fef3a6_0_28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g190b6fef3a6_0_2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90b6fef3a6_0_282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70" name="Google Shape;170;g190b6fef3a6_0_2829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g190b6fef3a6_0_2829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g190b6fef3a6_0_2829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3" name="Google Shape;173;g190b6fef3a6_0_2829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4">
  <p:cSld name="28_Blank_1_1_1_1_1_10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g190b6fef3a6_0_47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g190b6fef3a6_0_47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g190b6fef3a6_0_47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0" name="Google Shape;2080;g190b6fef3a6_0_474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81" name="Google Shape;2081;g190b6fef3a6_0_474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2" name="Google Shape;2082;g190b6fef3a6_0_474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3" name="Google Shape;2083;g190b6fef3a6_0_474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84" name="Google Shape;2084;g190b6fef3a6_0_474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85" name="Google Shape;2085;g190b6fef3a6_0_47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5">
  <p:cSld name="28_Blank_1_1_1_1_1_2_8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g190b6fef3a6_0_47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g190b6fef3a6_0_4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g190b6fef3a6_0_47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0" name="Google Shape;2090;g190b6fef3a6_0_475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91" name="Google Shape;2091;g190b6fef3a6_0_475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2" name="Google Shape;2092;g190b6fef3a6_0_475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3" name="Google Shape;2093;g190b6fef3a6_0_475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4" name="Google Shape;2094;g190b6fef3a6_0_475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5" name="Google Shape;2095;g190b6fef3a6_0_475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6" name="Google Shape;2096;g190b6fef3a6_0_475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097" name="Google Shape;2097;g190b6fef3a6_0_47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6">
  <p:cSld name="28_Blank_1_1_1_1_1_1_9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g190b6fef3a6_0_47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g190b6fef3a6_0_47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1" name="Google Shape;2101;g190b6fef3a6_0_476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02" name="Google Shape;2102;g190b6fef3a6_0_476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03" name="Google Shape;2103;g190b6fef3a6_0_476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04" name="Google Shape;2104;g190b6fef3a6_0_476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5" name="Google Shape;2105;g190b6fef3a6_0_476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6" name="Google Shape;2106;g190b6fef3a6_0_476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g190b6fef3a6_0_476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08" name="Google Shape;2108;g190b6fef3a6_0_47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7">
  <p:cSld name="28_Blank_1_1_1_1_1_1_1_8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g190b6fef3a6_0_47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g190b6fef3a6_0_47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2" name="Google Shape;2112;g190b6fef3a6_0_477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113" name="Google Shape;2113;g190b6fef3a6_0_47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g190b6fef3a6_0_4773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">
  <p:cSld name="23_Blank_1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g190b6fef3a6_0_47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g190b6fef3a6_0_477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18" name="Google Shape;2118;g190b6fef3a6_0_47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g190b6fef3a6_0_4779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g190b6fef3a6_0_47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1" name="Google Shape;2121;g190b6fef3a6_0_47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1">
  <p:cSld name="28_Blank_1_1_3_7"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g190b6fef3a6_0_47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g190b6fef3a6_0_47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g190b6fef3a6_0_478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g190b6fef3a6_0_47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7" name="Google Shape;2127;g190b6fef3a6_0_478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128" name="Google Shape;2128;g190b6fef3a6_0_47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g190b6fef3a6_0_4786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2">
  <p:cSld name="28_Blank_1_1_2_7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g190b6fef3a6_0_47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g190b6fef3a6_0_47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g190b6fef3a6_0_479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g190b6fef3a6_0_47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5" name="Google Shape;2135;g190b6fef3a6_0_479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36" name="Google Shape;2136;g190b6fef3a6_0_479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7" name="Google Shape;2137;g190b6fef3a6_0_4794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8" name="Google Shape;2138;g190b6fef3a6_0_47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3">
  <p:cSld name="28_Blank_1_1_1_7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g190b6fef3a6_0_48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g190b6fef3a6_0_4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g190b6fef3a6_0_480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g190b6fef3a6_0_48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4" name="Google Shape;2144;g190b6fef3a6_0_4803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45" name="Google Shape;2145;g190b6fef3a6_0_4803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90b6fef3a6_0_480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147" name="Google Shape;2147;g190b6fef3a6_0_48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4">
  <p:cSld name="28_Blank_1_1_1_1_1_9"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g190b6fef3a6_0_48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g190b6fef3a6_0_4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g190b6fef3a6_0_48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2" name="Google Shape;2152;g190b6fef3a6_0_481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53" name="Google Shape;2153;g190b6fef3a6_0_481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54" name="Google Shape;2154;g190b6fef3a6_0_481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g190b6fef3a6_0_481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6" name="Google Shape;2156;g190b6fef3a6_0_481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57" name="Google Shape;2157;g190b6fef3a6_0_48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5">
  <p:cSld name="28_Blank_1_1_1_1_1_2_7"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g190b6fef3a6_0_48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g190b6fef3a6_0_48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g190b6fef3a6_0_48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2" name="Google Shape;2162;g190b6fef3a6_0_48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63" name="Google Shape;2163;g190b6fef3a6_0_482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90b6fef3a6_0_482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5" name="Google Shape;2165;g190b6fef3a6_0_482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6" name="Google Shape;2166;g190b6fef3a6_0_482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7" name="Google Shape;2167;g190b6fef3a6_0_482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8" name="Google Shape;2168;g190b6fef3a6_0_482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169" name="Google Shape;2169;g190b6fef3a6_0_48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5">
  <p:cSld name="7_Title Only_4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90b6fef3a6_0_28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90b6fef3a6_0_28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190b6fef3a6_0_2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90b6fef3a6_0_28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79" name="Google Shape;179;g190b6fef3a6_0_283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g190b6fef3a6_0_283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g190b6fef3a6_0_283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g190b6fef3a6_0_283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g190b6fef3a6_0_283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g190b6fef3a6_0_283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6">
  <p:cSld name="28_Blank_1_1_1_1_1_1_8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" name="Google Shape;2171;g190b6fef3a6_0_48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g190b6fef3a6_0_48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3" name="Google Shape;2173;g190b6fef3a6_0_48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74" name="Google Shape;2174;g190b6fef3a6_0_483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5" name="Google Shape;2175;g190b6fef3a6_0_483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6" name="Google Shape;2176;g190b6fef3a6_0_483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7" name="Google Shape;2177;g190b6fef3a6_0_483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8" name="Google Shape;2178;g190b6fef3a6_0_483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90b6fef3a6_0_483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0" name="Google Shape;2180;g190b6fef3a6_0_48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7">
  <p:cSld name="28_Blank_1_1_1_1_1_1_1_7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g190b6fef3a6_0_48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g190b6fef3a6_0_48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4" name="Google Shape;2184;g190b6fef3a6_0_48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185" name="Google Shape;2185;g190b6fef3a6_0_4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g190b6fef3a6_0_4845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">
  <p:cSld name="27_Blank_1"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g190b6fef3a6_0_48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g190b6fef3a6_0_485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0" name="Google Shape;2190;g190b6fef3a6_0_48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g190b6fef3a6_0_4851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2" name="Google Shape;2192;g190b6fef3a6_0_48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3" name="Google Shape;2193;g190b6fef3a6_0_48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1">
  <p:cSld name="28_Blank_1_1_3_6"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Google Shape;2195;g190b6fef3a6_0_48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g190b6fef3a6_0_485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g190b6fef3a6_0_48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8" name="Google Shape;2198;g190b6fef3a6_0_485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199" name="Google Shape;2199;g190b6fef3a6_0_4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g190b6fef3a6_0_48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g190b6fef3a6_0_4858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2">
  <p:cSld name="28_Blank_1_1_2_6"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3" name="Google Shape;2203;g190b6fef3a6_0_48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g190b6fef3a6_0_48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g190b6fef3a6_0_486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g190b6fef3a6_0_48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7" name="Google Shape;2207;g190b6fef3a6_0_486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08" name="Google Shape;2208;g190b6fef3a6_0_486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9" name="Google Shape;2209;g190b6fef3a6_0_4866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10" name="Google Shape;2210;g190b6fef3a6_0_48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3">
  <p:cSld name="28_Blank_1_1_1_6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g190b6fef3a6_0_48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g190b6fef3a6_0_4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g190b6fef3a6_0_487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g190b6fef3a6_0_48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6" name="Google Shape;2216;g190b6fef3a6_0_487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17" name="Google Shape;2217;g190b6fef3a6_0_4875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8" name="Google Shape;2218;g190b6fef3a6_0_487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219" name="Google Shape;2219;g190b6fef3a6_0_48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4">
  <p:cSld name="28_Blank_1_1_1_1_1_8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g190b6fef3a6_0_48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g190b6fef3a6_0_4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g190b6fef3a6_0_48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4" name="Google Shape;2224;g190b6fef3a6_0_488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25" name="Google Shape;2225;g190b6fef3a6_0_488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26" name="Google Shape;2226;g190b6fef3a6_0_488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27" name="Google Shape;2227;g190b6fef3a6_0_488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28" name="Google Shape;2228;g190b6fef3a6_0_488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229" name="Google Shape;2229;g190b6fef3a6_0_48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5">
  <p:cSld name="28_Blank_1_1_1_1_1_2_6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g190b6fef3a6_0_48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g190b6fef3a6_0_48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g190b6fef3a6_0_48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4" name="Google Shape;2234;g190b6fef3a6_0_48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35" name="Google Shape;2235;g190b6fef3a6_0_489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6" name="Google Shape;2236;g190b6fef3a6_0_489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7" name="Google Shape;2237;g190b6fef3a6_0_489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38" name="Google Shape;2238;g190b6fef3a6_0_489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9" name="Google Shape;2239;g190b6fef3a6_0_489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40" name="Google Shape;2240;g190b6fef3a6_0_489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241" name="Google Shape;2241;g190b6fef3a6_0_48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6">
  <p:cSld name="28_Blank_1_1_1_1_1_1_7"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g190b6fef3a6_0_49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g190b6fef3a6_0_49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5" name="Google Shape;2245;g190b6fef3a6_0_490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46" name="Google Shape;2246;g190b6fef3a6_0_490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7" name="Google Shape;2247;g190b6fef3a6_0_490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8" name="Google Shape;2248;g190b6fef3a6_0_490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9" name="Google Shape;2249;g190b6fef3a6_0_490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0" name="Google Shape;2250;g190b6fef3a6_0_490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1" name="Google Shape;2251;g190b6fef3a6_0_490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52" name="Google Shape;2252;g190b6fef3a6_0_49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7">
  <p:cSld name="28_Blank_1_1_1_1_1_1_1_6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g190b6fef3a6_0_49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g190b6fef3a6_0_49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6" name="Google Shape;2256;g190b6fef3a6_0_49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257" name="Google Shape;2257;g190b6fef3a6_0_4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g190b6fef3a6_0_491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6">
  <p:cSld name="7_Title Only_5_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90b6fef3a6_0_28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90b6fef3a6_0_28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g190b6fef3a6_0_28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0b6fef3a6_0_28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g190b6fef3a6_0_284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g190b6fef3a6_0_284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2" name="Google Shape;192;g190b6fef3a6_0_284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g190b6fef3a6_0_284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g190b6fef3a6_0_284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g190b6fef3a6_0_284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">
  <p:cSld name="24_Blank_1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Google Shape;2260;g190b6fef3a6_0_49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g190b6fef3a6_0_492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62" name="Google Shape;2262;g190b6fef3a6_0_4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g190b6fef3a6_0_4923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4" name="Google Shape;2264;g190b6fef3a6_0_49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5" name="Google Shape;2265;g190b6fef3a6_0_49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1">
  <p:cSld name="28_Blank_1_1_3_5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90b6fef3a6_0_49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g190b6fef3a6_0_493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g190b6fef3a6_0_49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0" name="Google Shape;2270;g190b6fef3a6_0_493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271" name="Google Shape;2271;g190b6fef3a6_0_49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g190b6fef3a6_0_49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g190b6fef3a6_0_493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2">
  <p:cSld name="28_Blank_1_1_2_5"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Google Shape;2275;g190b6fef3a6_0_49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g190b6fef3a6_0_49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g190b6fef3a6_0_493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g190b6fef3a6_0_49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9" name="Google Shape;2279;g190b6fef3a6_0_493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80" name="Google Shape;2280;g190b6fef3a6_0_493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1" name="Google Shape;2281;g190b6fef3a6_0_4938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82" name="Google Shape;2282;g190b6fef3a6_0_49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3">
  <p:cSld name="28_Blank_1_1_1_5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g190b6fef3a6_0_49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g190b6fef3a6_0_49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5905" y="559823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g190b6fef3a6_0_494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g190b6fef3a6_0_49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g190b6fef3a6_0_494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89" name="Google Shape;2289;g190b6fef3a6_0_4947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0" name="Google Shape;2290;g190b6fef3a6_0_494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291" name="Google Shape;2291;g190b6fef3a6_0_49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4">
  <p:cSld name="28_Blank_1_1_1_1_1_7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g190b6fef3a6_0_49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g190b6fef3a6_0_4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g190b6fef3a6_0_49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6" name="Google Shape;2296;g190b6fef3a6_0_49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97" name="Google Shape;2297;g190b6fef3a6_0_495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8" name="Google Shape;2298;g190b6fef3a6_0_495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9" name="Google Shape;2299;g190b6fef3a6_0_495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0" name="Google Shape;2300;g190b6fef3a6_0_495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301" name="Google Shape;2301;g190b6fef3a6_0_49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5">
  <p:cSld name="28_Blank_1_1_1_1_1_2_5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g190b6fef3a6_0_49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190b6fef3a6_0_4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g190b6fef3a6_0_49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6" name="Google Shape;2306;g190b6fef3a6_0_49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07" name="Google Shape;2307;g190b6fef3a6_0_496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8" name="Google Shape;2308;g190b6fef3a6_0_496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9" name="Google Shape;2309;g190b6fef3a6_0_496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0" name="Google Shape;2310;g190b6fef3a6_0_496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11" name="Google Shape;2311;g190b6fef3a6_0_496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2" name="Google Shape;2312;g190b6fef3a6_0_496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313" name="Google Shape;2313;g190b6fef3a6_0_4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6">
  <p:cSld name="28_Blank_1_1_1_1_1_1_6"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g190b6fef3a6_0_49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g190b6fef3a6_0_49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7" name="Google Shape;2317;g190b6fef3a6_0_49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18" name="Google Shape;2318;g190b6fef3a6_0_497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19" name="Google Shape;2319;g190b6fef3a6_0_497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20" name="Google Shape;2320;g190b6fef3a6_0_497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1" name="Google Shape;2321;g190b6fef3a6_0_497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2" name="Google Shape;2322;g190b6fef3a6_0_497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3" name="Google Shape;2323;g190b6fef3a6_0_497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24" name="Google Shape;2324;g190b6fef3a6_0_4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7">
  <p:cSld name="28_Blank_1_1_1_1_1_1_1_5"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6" name="Google Shape;2326;g190b6fef3a6_0_49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g190b6fef3a6_0_49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g190b6fef3a6_0_49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329" name="Google Shape;2329;g190b6fef3a6_0_49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g190b6fef3a6_0_4989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">
  <p:cSld name="25_Blank_1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g190b6fef3a6_0_49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g190b6fef3a6_0_49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g190b6fef3a6_0_499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5" name="Google Shape;2335;g190b6fef3a6_0_4995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g190b6fef3a6_0_49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7" name="Google Shape;2337;g190b6fef3a6_0_49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1">
  <p:cSld name="28_Blank_1_1_3_4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g190b6fef3a6_0_50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g190b6fef3a6_0_5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g190b6fef3a6_0_500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g190b6fef3a6_0_50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3" name="Google Shape;2343;g190b6fef3a6_0_500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344" name="Google Shape;2344;g190b6fef3a6_0_50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g190b6fef3a6_0_5002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7">
  <p:cSld name="7_Title Only_6_9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90b6fef3a6_0_28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90b6fef3a6_0_28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90b6fef3a6_0_2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90b6fef3a6_0_28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1" name="Google Shape;201;g190b6fef3a6_0_2860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2">
  <p:cSld name="28_Blank_1_1_2_4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90b6fef3a6_0_50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g190b6fef3a6_0_5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g190b6fef3a6_0_501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g190b6fef3a6_0_50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1" name="Google Shape;2351;g190b6fef3a6_0_501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52" name="Google Shape;2352;g190b6fef3a6_0_501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3" name="Google Shape;2353;g190b6fef3a6_0_5010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54" name="Google Shape;2354;g190b6fef3a6_0_50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3">
  <p:cSld name="28_Blank_1_1_1_4"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" name="Google Shape;2356;g190b6fef3a6_0_50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g190b6fef3a6_0_50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g190b6fef3a6_0_501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g190b6fef3a6_0_50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0" name="Google Shape;2360;g190b6fef3a6_0_5019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1" name="Google Shape;2361;g190b6fef3a6_0_5019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62" name="Google Shape;2362;g190b6fef3a6_0_501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363" name="Google Shape;2363;g190b6fef3a6_0_50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4">
  <p:cSld name="28_Blank_1_1_1_1_1_6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g190b6fef3a6_0_50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g190b6fef3a6_0_50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g190b6fef3a6_0_50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8" name="Google Shape;2368;g190b6fef3a6_0_502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9" name="Google Shape;2369;g190b6fef3a6_0_502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70" name="Google Shape;2370;g190b6fef3a6_0_502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71" name="Google Shape;2371;g190b6fef3a6_0_502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2" name="Google Shape;2372;g190b6fef3a6_0_502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373" name="Google Shape;2373;g190b6fef3a6_0_50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5">
  <p:cSld name="28_Blank_1_1_1_1_1_2_4"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g190b6fef3a6_0_50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g190b6fef3a6_0_50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g190b6fef3a6_0_50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8" name="Google Shape;2378;g190b6fef3a6_0_50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79" name="Google Shape;2379;g190b6fef3a6_0_503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0" name="Google Shape;2380;g190b6fef3a6_0_503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1" name="Google Shape;2381;g190b6fef3a6_0_503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82" name="Google Shape;2382;g190b6fef3a6_0_503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3" name="Google Shape;2383;g190b6fef3a6_0_503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84" name="Google Shape;2384;g190b6fef3a6_0_503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385" name="Google Shape;2385;g190b6fef3a6_0_50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6">
  <p:cSld name="28_Blank_1_1_1_1_1_1_5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g190b6fef3a6_0_50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g190b6fef3a6_0_50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9" name="Google Shape;2389;g190b6fef3a6_0_505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90" name="Google Shape;2390;g190b6fef3a6_0_505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1" name="Google Shape;2391;g190b6fef3a6_0_505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2" name="Google Shape;2392;g190b6fef3a6_0_505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3" name="Google Shape;2393;g190b6fef3a6_0_505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4" name="Google Shape;2394;g190b6fef3a6_0_505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5" name="Google Shape;2395;g190b6fef3a6_0_505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96" name="Google Shape;2396;g190b6fef3a6_0_50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7">
  <p:cSld name="28_Blank_1_1_1_1_1_1_1_4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g190b6fef3a6_0_50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g190b6fef3a6_0_50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g190b6fef3a6_0_506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401" name="Google Shape;2401;g190b6fef3a6_0_50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g190b6fef3a6_0_5061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">
  <p:cSld name="26_Blank_1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90b6fef3a6_0_50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g190b6fef3a6_0_50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g190b6fef3a6_0_506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g190b6fef3a6_0_506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g190b6fef3a6_0_50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9" name="Google Shape;2409;g190b6fef3a6_0_50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1">
  <p:cSld name="28_Blank_1_1_3_3"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1" name="Google Shape;2411;g190b6fef3a6_0_50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g190b6fef3a6_0_50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g190b6fef3a6_0_507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4" name="Google Shape;2414;g190b6fef3a6_0_50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5" name="Google Shape;2415;g190b6fef3a6_0_507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416" name="Google Shape;2416;g190b6fef3a6_0_50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g190b6fef3a6_0_5074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2">
  <p:cSld name="28_Blank_1_1_2_3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90b6fef3a6_0_50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g190b6fef3a6_0_50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g190b6fef3a6_0_508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g190b6fef3a6_0_50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3" name="Google Shape;2423;g190b6fef3a6_0_508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24" name="Google Shape;2424;g190b6fef3a6_0_508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5" name="Google Shape;2425;g190b6fef3a6_0_5082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26" name="Google Shape;2426;g190b6fef3a6_0_50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3">
  <p:cSld name="28_Blank_1_1_1_3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Google Shape;2428;g190b6fef3a6_0_50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g190b6fef3a6_0_50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g190b6fef3a6_0_509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g190b6fef3a6_0_50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2" name="Google Shape;2432;g190b6fef3a6_0_509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33" name="Google Shape;2433;g190b6fef3a6_0_5091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4" name="Google Shape;2434;g190b6fef3a6_0_509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435" name="Google Shape;2435;g190b6fef3a6_0_50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1">
  <p:cSld name="Title 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90b6fef3a6_0_28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90b6fef3a6_0_28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190b6fef3a6_0_28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90b6fef3a6_0_28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7" name="Google Shape;207;g190b6fef3a6_0_2866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4">
  <p:cSld name="28_Blank_1_1_1_1_1_5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Google Shape;2437;g190b6fef3a6_0_5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g190b6fef3a6_0_5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g190b6fef3a6_0_5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0" name="Google Shape;2440;g190b6fef3a6_0_51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41" name="Google Shape;2441;g190b6fef3a6_0_510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42" name="Google Shape;2442;g190b6fef3a6_0_510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43" name="Google Shape;2443;g190b6fef3a6_0_510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44" name="Google Shape;2444;g190b6fef3a6_0_510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45" name="Google Shape;2445;g190b6fef3a6_0_5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5">
  <p:cSld name="28_Blank_1_1_1_1_1_2_3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g190b6fef3a6_0_5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g190b6fef3a6_0_5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g190b6fef3a6_0_5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0" name="Google Shape;2450;g190b6fef3a6_0_51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51" name="Google Shape;2451;g190b6fef3a6_0_511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2" name="Google Shape;2452;g190b6fef3a6_0_511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3" name="Google Shape;2453;g190b6fef3a6_0_511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4" name="Google Shape;2454;g190b6fef3a6_0_511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5" name="Google Shape;2455;g190b6fef3a6_0_511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6" name="Google Shape;2456;g190b6fef3a6_0_511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457" name="Google Shape;2457;g190b6fef3a6_0_5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6">
  <p:cSld name="28_Blank_1_1_1_1_1_1_4"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" name="Google Shape;2459;g190b6fef3a6_0_5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0" name="Google Shape;2460;g190b6fef3a6_0_5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1" name="Google Shape;2461;g190b6fef3a6_0_51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62" name="Google Shape;2462;g190b6fef3a6_0_512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3" name="Google Shape;2463;g190b6fef3a6_0_512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4" name="Google Shape;2464;g190b6fef3a6_0_512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5" name="Google Shape;2465;g190b6fef3a6_0_512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6" name="Google Shape;2466;g190b6fef3a6_0_512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7" name="Google Shape;2467;g190b6fef3a6_0_512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68" name="Google Shape;2468;g190b6fef3a6_0_5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7">
  <p:cSld name="28_Blank_1_1_1_1_1_1_1_3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g190b6fef3a6_0_5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g190b6fef3a6_0_5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2" name="Google Shape;2472;g190b6fef3a6_0_513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473" name="Google Shape;2473;g190b6fef3a6_0_5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90b6fef3a6_0_5133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">
  <p:cSld name="16_Blank_1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g190b6fef3a6_0_5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g190b6fef3a6_0_513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g190b6fef3a6_0_5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9" name="Google Shape;2479;g190b6fef3a6_0_5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1">
  <p:cSld name="28_Blank_1_1_3_2"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g190b6fef3a6_0_5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g190b6fef3a6_0_5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g190b6fef3a6_0_514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4" name="Google Shape;2484;g190b6fef3a6_0_5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5" name="Google Shape;2485;g190b6fef3a6_0_514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486" name="Google Shape;2486;g190b6fef3a6_0_5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g190b6fef3a6_0_5144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2">
  <p:cSld name="28_Blank_1_1_2_2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9" name="Google Shape;2489;g190b6fef3a6_0_5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g190b6fef3a6_0_5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g190b6fef3a6_0_515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g190b6fef3a6_0_5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3" name="Google Shape;2493;g190b6fef3a6_0_515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94" name="Google Shape;2494;g190b6fef3a6_0_515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5" name="Google Shape;2495;g190b6fef3a6_0_5152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96" name="Google Shape;2496;g190b6fef3a6_0_5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3">
  <p:cSld name="28_Blank_1_1_1_2"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" name="Google Shape;2498;g190b6fef3a6_0_5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g190b6fef3a6_0_5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g190b6fef3a6_0_516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g190b6fef3a6_0_5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2" name="Google Shape;2502;g190b6fef3a6_0_516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03" name="Google Shape;2503;g190b6fef3a6_0_5161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4" name="Google Shape;2504;g190b6fef3a6_0_516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505" name="Google Shape;2505;g190b6fef3a6_0_5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4">
  <p:cSld name="28_Blank_1_1_1_1_1_4"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g190b6fef3a6_0_5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g190b6fef3a6_0_5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g190b6fef3a6_0_5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0" name="Google Shape;2510;g190b6fef3a6_0_517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11" name="Google Shape;2511;g190b6fef3a6_0_517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2" name="Google Shape;2512;g190b6fef3a6_0_517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3" name="Google Shape;2513;g190b6fef3a6_0_517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14" name="Google Shape;2514;g190b6fef3a6_0_517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15" name="Google Shape;2515;g190b6fef3a6_0_5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5">
  <p:cSld name="28_Blank_1_1_1_1_1_2_2"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7" name="Google Shape;2517;g190b6fef3a6_0_5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g190b6fef3a6_0_5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g190b6fef3a6_0_5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0" name="Google Shape;2520;g190b6fef3a6_0_51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21" name="Google Shape;2521;g190b6fef3a6_0_518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2" name="Google Shape;2522;g190b6fef3a6_0_518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3" name="Google Shape;2523;g190b6fef3a6_0_518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24" name="Google Shape;2524;g190b6fef3a6_0_518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5" name="Google Shape;2525;g190b6fef3a6_0_518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26" name="Google Shape;2526;g190b6fef3a6_0_518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527" name="Google Shape;2527;g190b6fef3a6_0_5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2">
  <p:cSld name="7_Title Only_1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90b6fef3a6_0_28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90b6fef3a6_0_28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g190b6fef3a6_0_2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90b6fef3a6_0_287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g190b6fef3a6_0_287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g190b6fef3a6_0_2872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6">
  <p:cSld name="28_Blank_1_1_1_1_1_1_3"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" name="Google Shape;2529;g190b6fef3a6_0_5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g190b6fef3a6_0_5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1" name="Google Shape;2531;g190b6fef3a6_0_519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32" name="Google Shape;2532;g190b6fef3a6_0_519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3" name="Google Shape;2533;g190b6fef3a6_0_519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4" name="Google Shape;2534;g190b6fef3a6_0_519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g190b6fef3a6_0_519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6" name="Google Shape;2536;g190b6fef3a6_0_519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7" name="Google Shape;2537;g190b6fef3a6_0_519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38" name="Google Shape;2538;g190b6fef3a6_0_5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7">
  <p:cSld name="28_Blank_1_1_1_1_1_1_1_2"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Google Shape;2540;g190b6fef3a6_0_5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g190b6fef3a6_0_52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2" name="Google Shape;2542;g190b6fef3a6_0_520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543" name="Google Shape;2543;g190b6fef3a6_0_5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g190b6fef3a6_0_5203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">
  <p:cSld name="28_Blank_1_1_3_1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6" name="Google Shape;2546;g190b6fef3a6_0_5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g190b6fef3a6_0_5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g190b6fef3a6_0_520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g190b6fef3a6_0_5209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g190b6fef3a6_0_52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1" name="Google Shape;2551;g190b6fef3a6_0_5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1">
  <p:cSld name="28_Blank_1_1_3_1_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3" name="Google Shape;2553;g190b6fef3a6_0_5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g190b6fef3a6_0_5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g190b6fef3a6_0_521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g190b6fef3a6_0_5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7" name="Google Shape;2557;g190b6fef3a6_0_521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558" name="Google Shape;2558;g190b6fef3a6_0_5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9" name="Google Shape;2559;g190b6fef3a6_0_5216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2">
  <p:cSld name="28_Blank_1_1_2_1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" name="Google Shape;2561;g190b6fef3a6_0_5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g190b6fef3a6_0_5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g190b6fef3a6_0_522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g190b6fef3a6_0_52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5" name="Google Shape;2565;g190b6fef3a6_0_522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66" name="Google Shape;2566;g190b6fef3a6_0_522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7" name="Google Shape;2567;g190b6fef3a6_0_5224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8" name="Google Shape;2568;g190b6fef3a6_0_5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3">
  <p:cSld name="28_Blank_1_1_1_1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g190b6fef3a6_0_52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g190b6fef3a6_0_5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g190b6fef3a6_0_523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3" name="Google Shape;2573;g190b6fef3a6_0_52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4" name="Google Shape;2574;g190b6fef3a6_0_5233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75" name="Google Shape;2575;g190b6fef3a6_0_5233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6" name="Google Shape;2576;g190b6fef3a6_0_523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577" name="Google Shape;2577;g190b6fef3a6_0_5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4">
  <p:cSld name="28_Blank_1_1_1_1_1_3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9" name="Google Shape;2579;g190b6fef3a6_0_5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g190b6fef3a6_0_5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g190b6fef3a6_0_52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2" name="Google Shape;2582;g190b6fef3a6_0_524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83" name="Google Shape;2583;g190b6fef3a6_0_524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4" name="Google Shape;2584;g190b6fef3a6_0_524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5" name="Google Shape;2585;g190b6fef3a6_0_524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86" name="Google Shape;2586;g190b6fef3a6_0_524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87" name="Google Shape;2587;g190b6fef3a6_0_5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5">
  <p:cSld name="28_Blank_1_1_1_1_1_2_1"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9" name="Google Shape;2589;g190b6fef3a6_0_52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g190b6fef3a6_0_5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g190b6fef3a6_0_52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2" name="Google Shape;2592;g190b6fef3a6_0_52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93" name="Google Shape;2593;g190b6fef3a6_0_525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4" name="Google Shape;2594;g190b6fef3a6_0_525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5" name="Google Shape;2595;g190b6fef3a6_0_525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96" name="Google Shape;2596;g190b6fef3a6_0_525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7" name="Google Shape;2597;g190b6fef3a6_0_525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98" name="Google Shape;2598;g190b6fef3a6_0_525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599" name="Google Shape;2599;g190b6fef3a6_0_5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6">
  <p:cSld name="28_Blank_1_1_1_1_1_1_2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" name="Google Shape;2601;g190b6fef3a6_0_52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g190b6fef3a6_0_52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3" name="Google Shape;2603;g190b6fef3a6_0_526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04" name="Google Shape;2604;g190b6fef3a6_0_526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05" name="Google Shape;2605;g190b6fef3a6_0_526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06" name="Google Shape;2606;g190b6fef3a6_0_526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7" name="Google Shape;2607;g190b6fef3a6_0_526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8" name="Google Shape;2608;g190b6fef3a6_0_526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9" name="Google Shape;2609;g190b6fef3a6_0_526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10" name="Google Shape;2610;g190b6fef3a6_0_5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7">
  <p:cSld name="28_Blank_1_1_1_1_1_1_1_1"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2" name="Google Shape;2612;g190b6fef3a6_0_5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g190b6fef3a6_0_52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4" name="Google Shape;2614;g190b6fef3a6_0_527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615" name="Google Shape;2615;g190b6fef3a6_0_5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g190b6fef3a6_0_5275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2">
  <p:cSld name="Blank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190b6fef3a6_0_26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190b6fef3a6_0_26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g190b6fef3a6_0_2681"/>
          <p:cNvSpPr txBox="1">
            <a:spLocks noGrp="1"/>
          </p:cNvSpPr>
          <p:nvPr>
            <p:ph type="body" idx="1"/>
          </p:nvPr>
        </p:nvSpPr>
        <p:spPr>
          <a:xfrm>
            <a:off x="385475" y="1690825"/>
            <a:ext cx="67011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190b6fef3a6_0_2681"/>
          <p:cNvSpPr txBox="1">
            <a:spLocks noGrp="1"/>
          </p:cNvSpPr>
          <p:nvPr>
            <p:ph type="title"/>
          </p:nvPr>
        </p:nvSpPr>
        <p:spPr>
          <a:xfrm>
            <a:off x="385501" y="365125"/>
            <a:ext cx="670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3">
  <p:cSld name="7_Title Only_2_8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90b6fef3a6_0_28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90b6fef3a6_0_28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190b6fef3a6_0_2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90b6fef3a6_0_287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0" name="Google Shape;220;g190b6fef3a6_0_287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190b6fef3a6_0_287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1 1">
  <p:cSld name="1_Title Only_1_5_1_2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90b6fef3a6_0_52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9" name="Google Shape;2619;g190b6fef3a6_0_52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20" name="Google Shape;2620;g190b6fef3a6_0_5281"/>
          <p:cNvSpPr txBox="1">
            <a:spLocks noGrp="1"/>
          </p:cNvSpPr>
          <p:nvPr>
            <p:ph type="body" idx="1"/>
          </p:nvPr>
        </p:nvSpPr>
        <p:spPr>
          <a:xfrm>
            <a:off x="1153201" y="1989225"/>
            <a:ext cx="99120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21" name="Google Shape;2621;g190b6fef3a6_0_52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4">
  <p:cSld name="7_Title Only_3_8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90b6fef3a6_0_28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90b6fef3a6_0_28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g190b6fef3a6_0_2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90b6fef3a6_0_288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g190b6fef3a6_0_288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g190b6fef3a6_0_288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190b6fef3a6_0_288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" name="Google Shape;230;g190b6fef3a6_0_288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5">
  <p:cSld name="7_Title Only_4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90b6fef3a6_0_28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90b6fef3a6_0_28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g190b6fef3a6_0_28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90b6fef3a6_0_289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g190b6fef3a6_0_2895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190b6fef3a6_0_2895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190b6fef3a6_0_2895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9" name="Google Shape;239;g190b6fef3a6_0_2895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g190b6fef3a6_0_2895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1" name="Google Shape;241;g190b6fef3a6_0_2895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6">
  <p:cSld name="7_Title Only_5_8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90b6fef3a6_0_29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90b6fef3a6_0_29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190b6fef3a6_0_29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90b6fef3a6_0_290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g190b6fef3a6_0_290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8" name="Google Shape;248;g190b6fef3a6_0_290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g190b6fef3a6_0_290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g190b6fef3a6_0_290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g190b6fef3a6_0_290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g190b6fef3a6_0_290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7">
  <p:cSld name="7_Title Only_6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90b6fef3a6_0_29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90b6fef3a6_0_29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g190b6fef3a6_0_2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90b6fef3a6_0_29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8" name="Google Shape;258;g190b6fef3a6_0_291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1">
  <p:cSld name="2_Title Only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90b6fef3a6_0_29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90b6fef3a6_0_29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190b6fef3a6_0_2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90b6fef3a6_0_29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4" name="Google Shape;264;g190b6fef3a6_0_2923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2">
  <p:cSld name="7_Title Only_1_7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90b6fef3a6_0_29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90b6fef3a6_0_29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g190b6fef3a6_0_29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90b6fef3a6_0_292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70" name="Google Shape;270;g190b6fef3a6_0_2929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190b6fef3a6_0_2929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3">
  <p:cSld name="7_Title Only_2_7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90b6fef3a6_0_29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90b6fef3a6_0_29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g190b6fef3a6_0_29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90b6fef3a6_0_29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77" name="Google Shape;277;g190b6fef3a6_0_2936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g190b6fef3a6_0_2936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4">
  <p:cSld name="7_Title Only_3_7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90b6fef3a6_0_29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90b6fef3a6_0_29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g190b6fef3a6_0_29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90b6fef3a6_0_294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84" name="Google Shape;284;g190b6fef3a6_0_294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g190b6fef3a6_0_294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g190b6fef3a6_0_294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7" name="Google Shape;287;g190b6fef3a6_0_294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5">
  <p:cSld name="7_Title Only_4_7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90b6fef3a6_0_29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90b6fef3a6_0_29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190b6fef3a6_0_29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90b6fef3a6_0_29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93" name="Google Shape;293;g190b6fef3a6_0_295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g190b6fef3a6_0_295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g190b6fef3a6_0_295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6" name="Google Shape;296;g190b6fef3a6_0_295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g190b6fef3a6_0_295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8" name="Google Shape;298;g190b6fef3a6_0_295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3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190b6fef3a6_0_26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190b6fef3a6_0_26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g190b6fef3a6_0_2686"/>
          <p:cNvSpPr txBox="1">
            <a:spLocks noGrp="1"/>
          </p:cNvSpPr>
          <p:nvPr>
            <p:ph type="title"/>
          </p:nvPr>
        </p:nvSpPr>
        <p:spPr>
          <a:xfrm>
            <a:off x="385501" y="365125"/>
            <a:ext cx="670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g190b6fef3a6_0_2686"/>
          <p:cNvSpPr txBox="1">
            <a:spLocks noGrp="1"/>
          </p:cNvSpPr>
          <p:nvPr>
            <p:ph type="body" idx="1"/>
          </p:nvPr>
        </p:nvSpPr>
        <p:spPr>
          <a:xfrm>
            <a:off x="385500" y="1690825"/>
            <a:ext cx="33483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190b6fef3a6_0_2686"/>
          <p:cNvSpPr txBox="1">
            <a:spLocks noGrp="1"/>
          </p:cNvSpPr>
          <p:nvPr>
            <p:ph type="body" idx="2"/>
          </p:nvPr>
        </p:nvSpPr>
        <p:spPr>
          <a:xfrm>
            <a:off x="3733800" y="1690825"/>
            <a:ext cx="33483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6">
  <p:cSld name="7_Title Only_5_7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90b6fef3a6_0_29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90b6fef3a6_0_29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g190b6fef3a6_0_2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90b6fef3a6_0_296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04" name="Google Shape;304;g190b6fef3a6_0_2963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5" name="Google Shape;305;g190b6fef3a6_0_2963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6" name="Google Shape;306;g190b6fef3a6_0_2963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g190b6fef3a6_0_2963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g190b6fef3a6_0_2963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g190b6fef3a6_0_2963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7">
  <p:cSld name="7_Title Only_6_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90b6fef3a6_0_29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90b6fef3a6_0_29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g190b6fef3a6_0_29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90b6fef3a6_0_297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15" name="Google Shape;315;g190b6fef3a6_0_2974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1">
  <p:cSld name="8_Title Only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90b6fef3a6_0_29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90b6fef3a6_0_29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190b6fef3a6_0_2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90b6fef3a6_0_29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21" name="Google Shape;321;g190b6fef3a6_0_2980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2">
  <p:cSld name="7_Title Only_1_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190b6fef3a6_0_29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90b6fef3a6_0_29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190b6fef3a6_0_29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90b6fef3a6_0_298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27" name="Google Shape;327;g190b6fef3a6_0_298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g190b6fef3a6_0_2986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3">
  <p:cSld name="7_Title Only_2_6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90b6fef3a6_0_29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90b6fef3a6_0_29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g190b6fef3a6_0_2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90b6fef3a6_0_29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g190b6fef3a6_0_2993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g190b6fef3a6_0_299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4">
  <p:cSld name="7_Title Only_3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90b6fef3a6_0_30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90b6fef3a6_0_30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g190b6fef3a6_0_3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90b6fef3a6_0_30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41" name="Google Shape;341;g190b6fef3a6_0_300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g190b6fef3a6_0_300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g190b6fef3a6_0_300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4" name="Google Shape;344;g190b6fef3a6_0_300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5">
  <p:cSld name="7_Title Only_4_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90b6fef3a6_0_30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90b6fef3a6_0_30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190b6fef3a6_0_3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90b6fef3a6_0_300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50" name="Google Shape;350;g190b6fef3a6_0_3009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g190b6fef3a6_0_3009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g190b6fef3a6_0_3009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3" name="Google Shape;353;g190b6fef3a6_0_3009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g190b6fef3a6_0_3009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5" name="Google Shape;355;g190b6fef3a6_0_3009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6">
  <p:cSld name="7_Title Only_5_6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90b6fef3a6_0_30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90b6fef3a6_0_30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g190b6fef3a6_0_3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90b6fef3a6_0_302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61" name="Google Shape;361;g190b6fef3a6_0_302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g190b6fef3a6_0_302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3" name="Google Shape;363;g190b6fef3a6_0_302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g190b6fef3a6_0_302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g190b6fef3a6_0_302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g190b6fef3a6_0_302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7">
  <p:cSld name="7_Title Only_6_6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190b6fef3a6_0_30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90b6fef3a6_0_30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g190b6fef3a6_0_30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90b6fef3a6_0_303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72" name="Google Shape;372;g190b6fef3a6_0_3031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1">
  <p:cSld name="3_Title Only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190b6fef3a6_0_30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90b6fef3a6_0_30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190b6fef3a6_0_30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90b6fef3a6_0_30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g190b6fef3a6_0_3037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0">
  <p:cSld name="1_Title Only_1_5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90b6fef3a6_0_26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g190b6fef3a6_0_269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31" name="Google Shape;31;g190b6fef3a6_0_26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2">
  <p:cSld name="7_Title Only_1_5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90b6fef3a6_0_30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90b6fef3a6_0_30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g190b6fef3a6_0_30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90b6fef3a6_0_304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84" name="Google Shape;384;g190b6fef3a6_0_3043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g190b6fef3a6_0_3043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3">
  <p:cSld name="7_Title Only_2_5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90b6fef3a6_0_30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90b6fef3a6_0_30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190b6fef3a6_0_30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90b6fef3a6_0_305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91" name="Google Shape;391;g190b6fef3a6_0_3050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g190b6fef3a6_0_3050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4">
  <p:cSld name="7_Title Only_3_5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90b6fef3a6_0_30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90b6fef3a6_0_30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g190b6fef3a6_0_30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90b6fef3a6_0_30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g190b6fef3a6_0_305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g190b6fef3a6_0_305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g190b6fef3a6_0_305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1" name="Google Shape;401;g190b6fef3a6_0_305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5">
  <p:cSld name="7_Title Only_4_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90b6fef3a6_0_30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90b6fef3a6_0_30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g190b6fef3a6_0_30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90b6fef3a6_0_30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07" name="Google Shape;407;g190b6fef3a6_0_306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g190b6fef3a6_0_306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g190b6fef3a6_0_306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0" name="Google Shape;410;g190b6fef3a6_0_306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g190b6fef3a6_0_306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2" name="Google Shape;412;g190b6fef3a6_0_306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6">
  <p:cSld name="7_Title Only_5_5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90b6fef3a6_0_30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90b6fef3a6_0_30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g190b6fef3a6_0_30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90b6fef3a6_0_307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18" name="Google Shape;418;g190b6fef3a6_0_3077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9" name="Google Shape;419;g190b6fef3a6_0_3077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0" name="Google Shape;420;g190b6fef3a6_0_3077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g190b6fef3a6_0_3077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g190b6fef3a6_0_3077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g190b6fef3a6_0_3077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7">
  <p:cSld name="7_Title Only_6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190b6fef3a6_0_30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90b6fef3a6_0_30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190b6fef3a6_0_3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90b6fef3a6_0_308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29" name="Google Shape;429;g190b6fef3a6_0_3088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1">
  <p:cSld name="6_Title Onl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90b6fef3a6_0_30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90b6fef3a6_0_30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g190b6fef3a6_0_30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90b6fef3a6_0_30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35" name="Google Shape;435;g190b6fef3a6_0_3094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2">
  <p:cSld name="7_Title Only_1_4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90b6fef3a6_0_3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90b6fef3a6_0_3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190b6fef3a6_0_3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90b6fef3a6_0_31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41" name="Google Shape;441;g190b6fef3a6_0_310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g190b6fef3a6_0_3100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3">
  <p:cSld name="7_Title Only_2_4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90b6fef3a6_0_3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90b6fef3a6_0_3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g190b6fef3a6_0_3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90b6fef3a6_0_31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48" name="Google Shape;448;g190b6fef3a6_0_3107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g190b6fef3a6_0_310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4">
  <p:cSld name="7_Title Only_3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190b6fef3a6_0_3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90b6fef3a6_0_3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3" name="Google Shape;453;g190b6fef3a6_0_3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90b6fef3a6_0_31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g190b6fef3a6_0_311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g190b6fef3a6_0_311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g190b6fef3a6_0_311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8" name="Google Shape;458;g190b6fef3a6_0_311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1">
  <p:cSld name="1_Title Only_1_5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90b6fef3a6_0_2696"/>
          <p:cNvSpPr txBox="1">
            <a:spLocks noGrp="1"/>
          </p:cNvSpPr>
          <p:nvPr>
            <p:ph type="body" idx="1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190b6fef3a6_0_26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g190b6fef3a6_0_269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36" name="Google Shape;36;g190b6fef3a6_0_26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5">
  <p:cSld name="7_Title Only_4_4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90b6fef3a6_0_3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90b6fef3a6_0_3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g190b6fef3a6_0_3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90b6fef3a6_0_31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64" name="Google Shape;464;g190b6fef3a6_0_312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g190b6fef3a6_0_312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g190b6fef3a6_0_312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7" name="Google Shape;467;g190b6fef3a6_0_312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g190b6fef3a6_0_312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9" name="Google Shape;469;g190b6fef3a6_0_312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6">
  <p:cSld name="7_Title Only_5_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190b6fef3a6_0_3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90b6fef3a6_0_3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g190b6fef3a6_0_3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90b6fef3a6_0_31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75" name="Google Shape;475;g190b6fef3a6_0_313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g190b6fef3a6_0_313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7" name="Google Shape;477;g190b6fef3a6_0_313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g190b6fef3a6_0_313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g190b6fef3a6_0_313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g190b6fef3a6_0_313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7">
  <p:cSld name="7_Title Only_6_4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90b6fef3a6_0_3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90b6fef3a6_0_31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g190b6fef3a6_0_3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90b6fef3a6_0_31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86" name="Google Shape;486;g190b6fef3a6_0_3145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1">
  <p:cSld name="4_Title Only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190b6fef3a6_0_3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90b6fef3a6_0_3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g190b6fef3a6_0_3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90b6fef3a6_0_315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92" name="Google Shape;492;g190b6fef3a6_0_3151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2">
  <p:cSld name="7_Title Only_1_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190b6fef3a6_0_3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90b6fef3a6_0_3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g190b6fef3a6_0_3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90b6fef3a6_0_31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98" name="Google Shape;498;g190b6fef3a6_0_315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g190b6fef3a6_0_315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3">
  <p:cSld name="7_Title Only_2_3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190b6fef3a6_0_3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90b6fef3a6_0_3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g190b6fef3a6_0_3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90b6fef3a6_0_316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05" name="Google Shape;505;g190b6fef3a6_0_3164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g190b6fef3a6_0_3164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4">
  <p:cSld name="7_Title Only_3_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90b6fef3a6_0_3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90b6fef3a6_0_31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g190b6fef3a6_0_3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90b6fef3a6_0_31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12" name="Google Shape;512;g190b6fef3a6_0_3171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g190b6fef3a6_0_3171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g190b6fef3a6_0_3171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5" name="Google Shape;515;g190b6fef3a6_0_3171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5">
  <p:cSld name="7_Title Only_4_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90b6fef3a6_0_3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90b6fef3a6_0_3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g190b6fef3a6_0_3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90b6fef3a6_0_31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21" name="Google Shape;521;g190b6fef3a6_0_318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g190b6fef3a6_0_318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g190b6fef3a6_0_318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4" name="Google Shape;524;g190b6fef3a6_0_318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g190b6fef3a6_0_318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6" name="Google Shape;526;g190b6fef3a6_0_318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6">
  <p:cSld name="7_Title Only_5_3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190b6fef3a6_0_3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90b6fef3a6_0_3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g190b6fef3a6_0_3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90b6fef3a6_0_31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32" name="Google Shape;532;g190b6fef3a6_0_319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3" name="Google Shape;533;g190b6fef3a6_0_3191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4" name="Google Shape;534;g190b6fef3a6_0_3191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g190b6fef3a6_0_3191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g190b6fef3a6_0_3191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g190b6fef3a6_0_3191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7">
  <p:cSld name="7_Title Only_6_3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90b6fef3a6_0_32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90b6fef3a6_0_3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1" name="Google Shape;541;g190b6fef3a6_0_3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90b6fef3a6_0_32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43" name="Google Shape;543;g190b6fef3a6_0_3202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2">
  <p:cSld name="1_Title Only_1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90b6fef3a6_0_27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g190b6fef3a6_0_27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g190b6fef3a6_0_2701"/>
          <p:cNvSpPr txBox="1">
            <a:spLocks noGrp="1"/>
          </p:cNvSpPr>
          <p:nvPr>
            <p:ph type="body" idx="1"/>
          </p:nvPr>
        </p:nvSpPr>
        <p:spPr>
          <a:xfrm>
            <a:off x="117000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190b6fef3a6_0_2701"/>
          <p:cNvSpPr txBox="1">
            <a:spLocks noGrp="1"/>
          </p:cNvSpPr>
          <p:nvPr>
            <p:ph type="body" idx="2"/>
          </p:nvPr>
        </p:nvSpPr>
        <p:spPr>
          <a:xfrm>
            <a:off x="609345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g190b6fef3a6_0_27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1">
  <p:cSld name="5_Title Only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190b6fef3a6_0_3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90b6fef3a6_0_3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g190b6fef3a6_0_3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90b6fef3a6_0_320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49" name="Google Shape;549;g190b6fef3a6_0_3208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2">
  <p:cSld name="7_Title Only_1_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190b6fef3a6_0_3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90b6fef3a6_0_32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3" name="Google Shape;553;g190b6fef3a6_0_3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90b6fef3a6_0_32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55" name="Google Shape;555;g190b6fef3a6_0_321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g190b6fef3a6_0_3214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3">
  <p:cSld name="7_Title Only_2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90b6fef3a6_0_32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90b6fef3a6_0_3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g190b6fef3a6_0_3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90b6fef3a6_0_322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62" name="Google Shape;562;g190b6fef3a6_0_3221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g190b6fef3a6_0_322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4">
  <p:cSld name="7_Title Only_3_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190b6fef3a6_0_3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90b6fef3a6_0_32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7" name="Google Shape;567;g190b6fef3a6_0_3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90b6fef3a6_0_322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69" name="Google Shape;569;g190b6fef3a6_0_322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g190b6fef3a6_0_322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g190b6fef3a6_0_322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72" name="Google Shape;572;g190b6fef3a6_0_322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5">
  <p:cSld name="7_Title Only_4_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190b6fef3a6_0_32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90b6fef3a6_0_32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g190b6fef3a6_0_3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90b6fef3a6_0_32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78" name="Google Shape;578;g190b6fef3a6_0_323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g190b6fef3a6_0_323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g190b6fef3a6_0_323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1" name="Google Shape;581;g190b6fef3a6_0_323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g190b6fef3a6_0_323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3" name="Google Shape;583;g190b6fef3a6_0_323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6">
  <p:cSld name="7_Title Only_5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190b6fef3a6_0_32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90b6fef3a6_0_3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7" name="Google Shape;587;g190b6fef3a6_0_3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90b6fef3a6_0_324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89" name="Google Shape;589;g190b6fef3a6_0_324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0" name="Google Shape;590;g190b6fef3a6_0_324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1" name="Google Shape;591;g190b6fef3a6_0_324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g190b6fef3a6_0_324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g190b6fef3a6_0_324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g190b6fef3a6_0_324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7">
  <p:cSld name="7_Title Only_6_2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190b6fef3a6_0_3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90b6fef3a6_0_32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8" name="Google Shape;598;g190b6fef3a6_0_3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90b6fef3a6_0_325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00" name="Google Shape;600;g190b6fef3a6_0_3259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1">
  <p:cSld name="7_Title Only_7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190b6fef3a6_0_3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90b6fef3a6_0_32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g190b6fef3a6_0_3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90b6fef3a6_0_326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06" name="Google Shape;606;g190b6fef3a6_0_3265"/>
          <p:cNvSpPr txBox="1">
            <a:spLocks noGrp="1"/>
          </p:cNvSpPr>
          <p:nvPr>
            <p:ph type="body" idx="1"/>
          </p:nvPr>
        </p:nvSpPr>
        <p:spPr>
          <a:xfrm>
            <a:off x="3608700" y="18256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2">
  <p:cSld name="7_Title Only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90b6fef3a6_0_3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90b6fef3a6_0_32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0" name="Google Shape;610;g190b6fef3a6_0_3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90b6fef3a6_0_32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12" name="Google Shape;612;g190b6fef3a6_0_327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g190b6fef3a6_0_327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3">
  <p:cSld name="7_Title Only_2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190b6fef3a6_0_3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90b6fef3a6_0_32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g190b6fef3a6_0_3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90b6fef3a6_0_32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19" name="Google Shape;619;g190b6fef3a6_0_3278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g190b6fef3a6_0_3278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3">
  <p:cSld name="1_Title Only_1_3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90b6fef3a6_0_27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g190b6fef3a6_0_27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g190b6fef3a6_0_2707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g190b6fef3a6_0_270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48" name="Google Shape;48;g190b6fef3a6_0_27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4">
  <p:cSld name="7_Title Only_3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190b6fef3a6_0_32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90b6fef3a6_0_32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4" name="Google Shape;624;g190b6fef3a6_0_3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90b6fef3a6_0_328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26" name="Google Shape;626;g190b6fef3a6_0_3285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g190b6fef3a6_0_3285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g190b6fef3a6_0_3285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9" name="Google Shape;629;g190b6fef3a6_0_3285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5">
  <p:cSld name="7_Title Only_4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190b6fef3a6_0_32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90b6fef3a6_0_3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3" name="Google Shape;633;g190b6fef3a6_0_3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90b6fef3a6_0_32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35" name="Google Shape;635;g190b6fef3a6_0_329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g190b6fef3a6_0_329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g190b6fef3a6_0_329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8" name="Google Shape;638;g190b6fef3a6_0_329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190b6fef3a6_0_329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0" name="Google Shape;640;g190b6fef3a6_0_329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6">
  <p:cSld name="7_Title Only_5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190b6fef3a6_0_33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190b6fef3a6_0_33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g190b6fef3a6_0_3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90b6fef3a6_0_33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46" name="Google Shape;646;g190b6fef3a6_0_330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7" name="Google Shape;647;g190b6fef3a6_0_330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8" name="Google Shape;648;g190b6fef3a6_0_330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g190b6fef3a6_0_330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90b6fef3a6_0_330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g190b6fef3a6_0_330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7">
  <p:cSld name="7_Title Only_6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190b6fef3a6_0_33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190b6fef3a6_0_33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5" name="Google Shape;655;g190b6fef3a6_0_3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90b6fef3a6_0_33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57" name="Google Shape;657;g190b6fef3a6_0_3316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1">
  <p:cSld name="1_Blank_1">
    <p:bg>
      <p:bgPr>
        <a:solidFill>
          <a:srgbClr val="00C18B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190b6fef3a6_0_3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90b6fef3a6_0_3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190b6fef3a6_0_33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g190b6fef3a6_0_3322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2">
  <p:cSld name="1_Blank_1_1">
    <p:bg>
      <p:bgPr>
        <a:solidFill>
          <a:srgbClr val="00C18B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190b6fef3a6_0_33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90b6fef3a6_0_3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90b6fef3a6_0_33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g190b6fef3a6_0_33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g190b6fef3a6_0_3327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3">
  <p:cSld name="1_Blank_1_1_1">
    <p:bg>
      <p:bgPr>
        <a:solidFill>
          <a:srgbClr val="00C18B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90b6fef3a6_0_33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90b6fef3a6_0_3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90b6fef3a6_0_33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g190b6fef3a6_0_333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g190b6fef3a6_0_3333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g190b6fef3a6_0_3333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4">
  <p:cSld name="1_Blank_1_1_2">
    <p:bg>
      <p:bgPr>
        <a:solidFill>
          <a:srgbClr val="00C18B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190b6fef3a6_0_33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190b6fef3a6_0_3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90b6fef3a6_0_33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g190b6fef3a6_0_334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g190b6fef3a6_0_3340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g190b6fef3a6_0_3340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5">
  <p:cSld name="1_Blank_1_1_3">
    <p:bg>
      <p:bgPr>
        <a:solidFill>
          <a:srgbClr val="00C18B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190b6fef3a6_0_33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90b6fef3a6_0_3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90b6fef3a6_0_33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g190b6fef3a6_0_33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g190b6fef3a6_0_334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190b6fef3a6_0_334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190b6fef3a6_0_334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g190b6fef3a6_0_334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6">
  <p:cSld name="1_Blank_1_1_4">
    <p:bg>
      <p:bgPr>
        <a:solidFill>
          <a:srgbClr val="00C18B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g190b6fef3a6_0_33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90b6fef3a6_0_3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90b6fef3a6_0_33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g190b6fef3a6_0_33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7" name="Google Shape;697;g190b6fef3a6_0_335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g190b6fef3a6_0_335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g190b6fef3a6_0_335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g190b6fef3a6_0_335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g190b6fef3a6_0_335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g190b6fef3a6_0_335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4">
  <p:cSld name="1_Title Only_1_3_1_5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90b6fef3a6_0_2713"/>
          <p:cNvSpPr txBox="1">
            <a:spLocks noGrp="1"/>
          </p:cNvSpPr>
          <p:nvPr>
            <p:ph type="body" idx="1"/>
          </p:nvPr>
        </p:nvSpPr>
        <p:spPr>
          <a:xfrm>
            <a:off x="1122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g190b6fef3a6_0_27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g190b6fef3a6_0_271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g190b6fef3a6_0_2713"/>
          <p:cNvSpPr>
            <a:spLocks noGrp="1"/>
          </p:cNvSpPr>
          <p:nvPr>
            <p:ph type="pic" idx="2"/>
          </p:nvPr>
        </p:nvSpPr>
        <p:spPr>
          <a:xfrm>
            <a:off x="6096001" y="1961838"/>
            <a:ext cx="4974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54" name="Google Shape;54;g190b6fef3a6_0_27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7">
  <p:cSld name="1_Blank_1_1_5">
    <p:bg>
      <p:bgPr>
        <a:solidFill>
          <a:srgbClr val="00C18B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90b6fef3a6_0_33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90b6fef3a6_0_3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90b6fef3a6_0_33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g190b6fef3a6_0_33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g190b6fef3a6_0_3367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g190b6fef3a6_0_3367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0" name="Google Shape;710;g190b6fef3a6_0_3367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190b6fef3a6_0_3367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g190b6fef3a6_0_3367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g190b6fef3a6_0_3367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8">
  <p:cSld name="1_Blank_1_1_6">
    <p:bg>
      <p:bgPr>
        <a:solidFill>
          <a:srgbClr val="00C18B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g190b6fef3a6_0_33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90b6fef3a6_0_3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90b6fef3a6_0_33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g190b6fef3a6_0_33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g190b6fef3a6_0_3378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1">
  <p:cSld name="7_Blank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90b6fef3a6_0_338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190b6fef3a6_0_338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3" name="Google Shape;723;g190b6fef3a6_0_3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90b6fef3a6_0_33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g190b6fef3a6_0_3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2">
  <p:cSld name="19_Blank_1_13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90b6fef3a6_0_339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g190b6fef3a6_0_33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90b6fef3a6_0_3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90b6fef3a6_0_33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g190b6fef3a6_0_339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g190b6fef3a6_0_3390"/>
          <p:cNvSpPr txBox="1">
            <a:spLocks noGrp="1"/>
          </p:cNvSpPr>
          <p:nvPr>
            <p:ph type="body" idx="1"/>
          </p:nvPr>
        </p:nvSpPr>
        <p:spPr>
          <a:xfrm>
            <a:off x="3761100" y="1978025"/>
            <a:ext cx="741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3">
  <p:cSld name="19_Blank_1_1_7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90b6fef3a6_0_339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g190b6fef3a6_0_33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90b6fef3a6_0_3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190b6fef3a6_0_33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g190b6fef3a6_0_339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g190b6fef3a6_0_339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g190b6fef3a6_0_339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4">
  <p:cSld name="19_Blank_1_2_7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90b6fef3a6_0_340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g190b6fef3a6_0_3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90b6fef3a6_0_3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90b6fef3a6_0_34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g190b6fef3a6_0_34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g190b6fef3a6_0_340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g190b6fef3a6_0_340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5">
  <p:cSld name="19_Blank_1_3_7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0b6fef3a6_0_34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g190b6fef3a6_0_34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90b6fef3a6_0_3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90b6fef3a6_0_34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g190b6fef3a6_0_341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g190b6fef3a6_0_341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g190b6fef3a6_0_341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g190b6fef3a6_0_341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g190b6fef3a6_0_341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6">
  <p:cSld name="19_Blank_1_4_7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90b6fef3a6_0_34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g190b6fef3a6_0_34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90b6fef3a6_0_34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90b6fef3a6_0_34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g190b6fef3a6_0_34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g190b6fef3a6_0_342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6" name="Google Shape;766;g190b6fef3a6_0_342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g190b6fef3a6_0_342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g190b6fef3a6_0_342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g190b6fef3a6_0_342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g190b6fef3a6_0_342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7">
  <p:cSld name="19_Blank_1_5_7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90b6fef3a6_0_343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g190b6fef3a6_0_34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90b6fef3a6_0_3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90b6fef3a6_0_34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g190b6fef3a6_0_343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g190b6fef3a6_0_343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8" name="Google Shape;778;g190b6fef3a6_0_343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9" name="Google Shape;779;g190b6fef3a6_0_343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0" name="Google Shape;780;g190b6fef3a6_0_343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g190b6fef3a6_0_343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g190b6fef3a6_0_343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8">
  <p:cSld name="19_Blank_1_6_7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90b6fef3a6_0_34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g190b6fef3a6_0_34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90b6fef3a6_0_3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190b6fef3a6_0_34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g190b6fef3a6_0_34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g190b6fef3a6_0_3447"/>
          <p:cNvSpPr>
            <a:spLocks noGrp="1"/>
          </p:cNvSpPr>
          <p:nvPr>
            <p:ph type="pic" idx="2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99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1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226" Type="http://schemas.openxmlformats.org/officeDocument/2006/relationships/slideLayout" Target="../slideLayouts/slideLayout226.xml"/><Relationship Id="rId268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32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181" Type="http://schemas.openxmlformats.org/officeDocument/2006/relationships/slideLayout" Target="../slideLayouts/slideLayout181.xml"/><Relationship Id="rId237" Type="http://schemas.openxmlformats.org/officeDocument/2006/relationships/slideLayout" Target="../slideLayouts/slideLayout237.xml"/><Relationship Id="rId279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290" Type="http://schemas.openxmlformats.org/officeDocument/2006/relationships/slideLayout" Target="../slideLayouts/slideLayout29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48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12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96" Type="http://schemas.openxmlformats.org/officeDocument/2006/relationships/slideLayout" Target="../slideLayouts/slideLayout96.xml"/><Relationship Id="rId161" Type="http://schemas.openxmlformats.org/officeDocument/2006/relationships/slideLayout" Target="../slideLayouts/slideLayout161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259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270" Type="http://schemas.openxmlformats.org/officeDocument/2006/relationships/slideLayout" Target="../slideLayouts/slideLayout270.xml"/><Relationship Id="rId291" Type="http://schemas.openxmlformats.org/officeDocument/2006/relationships/slideLayout" Target="../slideLayouts/slideLayout291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28" Type="http://schemas.openxmlformats.org/officeDocument/2006/relationships/slideLayout" Target="../slideLayouts/slideLayout228.xml"/><Relationship Id="rId249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260" Type="http://schemas.openxmlformats.org/officeDocument/2006/relationships/slideLayout" Target="../slideLayouts/slideLayout260.xml"/><Relationship Id="rId28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39" Type="http://schemas.openxmlformats.org/officeDocument/2006/relationships/slideLayout" Target="../slideLayouts/slideLayout239.xml"/><Relationship Id="rId250" Type="http://schemas.openxmlformats.org/officeDocument/2006/relationships/slideLayout" Target="../slideLayouts/slideLayout250.xml"/><Relationship Id="rId271" Type="http://schemas.openxmlformats.org/officeDocument/2006/relationships/slideLayout" Target="../slideLayouts/slideLayout271.xml"/><Relationship Id="rId292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29" Type="http://schemas.openxmlformats.org/officeDocument/2006/relationships/slideLayout" Target="../slideLayouts/slideLayout229.xml"/><Relationship Id="rId240" Type="http://schemas.openxmlformats.org/officeDocument/2006/relationships/slideLayout" Target="../slideLayouts/slideLayout240.xml"/><Relationship Id="rId261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282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219" Type="http://schemas.openxmlformats.org/officeDocument/2006/relationships/slideLayout" Target="../slideLayouts/slideLayout219.xml"/><Relationship Id="rId230" Type="http://schemas.openxmlformats.org/officeDocument/2006/relationships/slideLayout" Target="../slideLayouts/slideLayout230.xml"/><Relationship Id="rId251" Type="http://schemas.openxmlformats.org/officeDocument/2006/relationships/slideLayout" Target="../slideLayouts/slideLayout251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293" Type="http://schemas.openxmlformats.org/officeDocument/2006/relationships/slideLayout" Target="../slideLayouts/slideLayout29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220" Type="http://schemas.openxmlformats.org/officeDocument/2006/relationships/slideLayout" Target="../slideLayouts/slideLayout220.xml"/><Relationship Id="rId241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283" Type="http://schemas.openxmlformats.org/officeDocument/2006/relationships/slideLayout" Target="../slideLayouts/slideLayout283.xml"/><Relationship Id="rId78" Type="http://schemas.openxmlformats.org/officeDocument/2006/relationships/slideLayout" Target="../slideLayouts/slideLayout78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64" Type="http://schemas.openxmlformats.org/officeDocument/2006/relationships/slideLayout" Target="../slideLayouts/slideLayout164.xml"/><Relationship Id="rId185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52" Type="http://schemas.openxmlformats.org/officeDocument/2006/relationships/slideLayout" Target="../slideLayouts/slideLayout252.xml"/><Relationship Id="rId273" Type="http://schemas.openxmlformats.org/officeDocument/2006/relationships/slideLayout" Target="../slideLayouts/slideLayout273.xml"/><Relationship Id="rId294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242" Type="http://schemas.openxmlformats.org/officeDocument/2006/relationships/slideLayout" Target="../slideLayouts/slideLayout242.xml"/><Relationship Id="rId263" Type="http://schemas.openxmlformats.org/officeDocument/2006/relationships/slideLayout" Target="../slideLayouts/slideLayout263.xml"/><Relationship Id="rId284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53" Type="http://schemas.openxmlformats.org/officeDocument/2006/relationships/slideLayout" Target="../slideLayouts/slideLayout253.xml"/><Relationship Id="rId274" Type="http://schemas.openxmlformats.org/officeDocument/2006/relationships/slideLayout" Target="../slideLayouts/slideLayout274.xml"/><Relationship Id="rId295" Type="http://schemas.openxmlformats.org/officeDocument/2006/relationships/slideLayout" Target="../slideLayouts/slideLayout295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243" Type="http://schemas.openxmlformats.org/officeDocument/2006/relationships/slideLayout" Target="../slideLayouts/slideLayout243.xml"/><Relationship Id="rId264" Type="http://schemas.openxmlformats.org/officeDocument/2006/relationships/slideLayout" Target="../slideLayouts/slideLayout264.xml"/><Relationship Id="rId285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54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275" Type="http://schemas.openxmlformats.org/officeDocument/2006/relationships/slideLayout" Target="../slideLayouts/slideLayout275.xml"/><Relationship Id="rId296" Type="http://schemas.openxmlformats.org/officeDocument/2006/relationships/slideLayout" Target="../slideLayouts/slideLayout296.xml"/><Relationship Id="rId300" Type="http://schemas.openxmlformats.org/officeDocument/2006/relationships/slideLayout" Target="../slideLayouts/slideLayout300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244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265" Type="http://schemas.openxmlformats.org/officeDocument/2006/relationships/slideLayout" Target="../slideLayouts/slideLayout265.xml"/><Relationship Id="rId286" Type="http://schemas.openxmlformats.org/officeDocument/2006/relationships/slideLayout" Target="../slideLayouts/slideLayout286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55" Type="http://schemas.openxmlformats.org/officeDocument/2006/relationships/slideLayout" Target="../slideLayouts/slideLayout255.xml"/><Relationship Id="rId276" Type="http://schemas.openxmlformats.org/officeDocument/2006/relationships/slideLayout" Target="../slideLayouts/slideLayout276.xml"/><Relationship Id="rId29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301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45" Type="http://schemas.openxmlformats.org/officeDocument/2006/relationships/slideLayout" Target="../slideLayouts/slideLayout245.xml"/><Relationship Id="rId266" Type="http://schemas.openxmlformats.org/officeDocument/2006/relationships/slideLayout" Target="../slideLayouts/slideLayout266.xml"/><Relationship Id="rId28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256" Type="http://schemas.openxmlformats.org/officeDocument/2006/relationships/slideLayout" Target="../slideLayouts/slideLayout256.xml"/><Relationship Id="rId277" Type="http://schemas.openxmlformats.org/officeDocument/2006/relationships/slideLayout" Target="../slideLayouts/slideLayout277.xml"/><Relationship Id="rId298" Type="http://schemas.openxmlformats.org/officeDocument/2006/relationships/slideLayout" Target="../slideLayouts/slideLayout298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Relationship Id="rId246" Type="http://schemas.openxmlformats.org/officeDocument/2006/relationships/slideLayout" Target="../slideLayouts/slideLayout246.xml"/><Relationship Id="rId267" Type="http://schemas.openxmlformats.org/officeDocument/2006/relationships/slideLayout" Target="../slideLayouts/slideLayout267.xml"/><Relationship Id="rId288" Type="http://schemas.openxmlformats.org/officeDocument/2006/relationships/slideLayout" Target="../slideLayouts/slideLayout288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16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4.xml"/><Relationship Id="rId180" Type="http://schemas.openxmlformats.org/officeDocument/2006/relationships/slideLayout" Target="../slideLayouts/slideLayout18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57" Type="http://schemas.openxmlformats.org/officeDocument/2006/relationships/slideLayout" Target="../slideLayouts/slideLayout257.xml"/><Relationship Id="rId278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42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47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107.xml"/><Relationship Id="rId28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11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16" Type="http://schemas.openxmlformats.org/officeDocument/2006/relationships/slideLayout" Target="../slideLayouts/slideLayout216.xml"/><Relationship Id="rId258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2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71" Type="http://schemas.openxmlformats.org/officeDocument/2006/relationships/slideLayout" Target="../slideLayouts/slideLayout171.xml"/><Relationship Id="rId227" Type="http://schemas.openxmlformats.org/officeDocument/2006/relationships/slideLayout" Target="../slideLayouts/slideLayout227.xml"/><Relationship Id="rId269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33.xml"/><Relationship Id="rId129" Type="http://schemas.openxmlformats.org/officeDocument/2006/relationships/slideLayout" Target="../slideLayouts/slideLayout129.xml"/><Relationship Id="rId280" Type="http://schemas.openxmlformats.org/officeDocument/2006/relationships/slideLayout" Target="../slideLayouts/slideLayout280.xml"/><Relationship Id="rId75" Type="http://schemas.openxmlformats.org/officeDocument/2006/relationships/slideLayout" Target="../slideLayouts/slideLayout75.xml"/><Relationship Id="rId140" Type="http://schemas.openxmlformats.org/officeDocument/2006/relationships/slideLayout" Target="../slideLayouts/slideLayout140.xml"/><Relationship Id="rId182" Type="http://schemas.openxmlformats.org/officeDocument/2006/relationships/slideLayout" Target="../slideLayouts/slideLayout1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90b6fef3a6_0_2669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g190b6fef3a6_0_2669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  <p:sldLayoutId id="2147483882" r:id="rId234"/>
    <p:sldLayoutId id="2147483883" r:id="rId235"/>
    <p:sldLayoutId id="2147483884" r:id="rId236"/>
    <p:sldLayoutId id="2147483885" r:id="rId237"/>
    <p:sldLayoutId id="2147483886" r:id="rId238"/>
    <p:sldLayoutId id="2147483887" r:id="rId239"/>
    <p:sldLayoutId id="2147483888" r:id="rId240"/>
    <p:sldLayoutId id="2147483889" r:id="rId241"/>
    <p:sldLayoutId id="2147483890" r:id="rId242"/>
    <p:sldLayoutId id="2147483891" r:id="rId243"/>
    <p:sldLayoutId id="2147483892" r:id="rId244"/>
    <p:sldLayoutId id="2147483893" r:id="rId245"/>
    <p:sldLayoutId id="2147483894" r:id="rId246"/>
    <p:sldLayoutId id="2147483895" r:id="rId247"/>
    <p:sldLayoutId id="2147483896" r:id="rId248"/>
    <p:sldLayoutId id="2147483897" r:id="rId249"/>
    <p:sldLayoutId id="2147483898" r:id="rId250"/>
    <p:sldLayoutId id="2147483899" r:id="rId251"/>
    <p:sldLayoutId id="2147483900" r:id="rId252"/>
    <p:sldLayoutId id="2147483901" r:id="rId253"/>
    <p:sldLayoutId id="2147483902" r:id="rId254"/>
    <p:sldLayoutId id="2147483903" r:id="rId255"/>
    <p:sldLayoutId id="2147483904" r:id="rId256"/>
    <p:sldLayoutId id="2147483905" r:id="rId257"/>
    <p:sldLayoutId id="2147483906" r:id="rId258"/>
    <p:sldLayoutId id="2147483907" r:id="rId259"/>
    <p:sldLayoutId id="2147483908" r:id="rId260"/>
    <p:sldLayoutId id="2147483909" r:id="rId261"/>
    <p:sldLayoutId id="2147483910" r:id="rId262"/>
    <p:sldLayoutId id="2147483911" r:id="rId263"/>
    <p:sldLayoutId id="2147483912" r:id="rId264"/>
    <p:sldLayoutId id="2147483913" r:id="rId265"/>
    <p:sldLayoutId id="2147483914" r:id="rId266"/>
    <p:sldLayoutId id="2147483915" r:id="rId267"/>
    <p:sldLayoutId id="2147483916" r:id="rId268"/>
    <p:sldLayoutId id="2147483917" r:id="rId269"/>
    <p:sldLayoutId id="2147483918" r:id="rId270"/>
    <p:sldLayoutId id="2147483919" r:id="rId271"/>
    <p:sldLayoutId id="2147483920" r:id="rId272"/>
    <p:sldLayoutId id="2147483921" r:id="rId273"/>
    <p:sldLayoutId id="2147483922" r:id="rId274"/>
    <p:sldLayoutId id="2147483923" r:id="rId275"/>
    <p:sldLayoutId id="2147483924" r:id="rId276"/>
    <p:sldLayoutId id="2147483925" r:id="rId277"/>
    <p:sldLayoutId id="2147483926" r:id="rId278"/>
    <p:sldLayoutId id="2147483927" r:id="rId279"/>
    <p:sldLayoutId id="2147483928" r:id="rId280"/>
    <p:sldLayoutId id="2147483929" r:id="rId281"/>
    <p:sldLayoutId id="2147483930" r:id="rId282"/>
    <p:sldLayoutId id="2147483931" r:id="rId283"/>
    <p:sldLayoutId id="2147483932" r:id="rId284"/>
    <p:sldLayoutId id="2147483933" r:id="rId285"/>
    <p:sldLayoutId id="2147483934" r:id="rId286"/>
    <p:sldLayoutId id="2147483935" r:id="rId287"/>
    <p:sldLayoutId id="2147483936" r:id="rId288"/>
    <p:sldLayoutId id="2147483937" r:id="rId289"/>
    <p:sldLayoutId id="2147483938" r:id="rId290"/>
    <p:sldLayoutId id="2147483939" r:id="rId291"/>
    <p:sldLayoutId id="2147483940" r:id="rId292"/>
    <p:sldLayoutId id="2147483941" r:id="rId293"/>
    <p:sldLayoutId id="2147483942" r:id="rId294"/>
    <p:sldLayoutId id="2147483943" r:id="rId295"/>
    <p:sldLayoutId id="2147483944" r:id="rId296"/>
    <p:sldLayoutId id="2147483945" r:id="rId297"/>
    <p:sldLayoutId id="2147483946" r:id="rId298"/>
    <p:sldLayoutId id="2147483947" r:id="rId299"/>
    <p:sldLayoutId id="2147483948" r:id="rId30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4.png"/><Relationship Id="rId17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3.png"/><Relationship Id="rId19" Type="http://schemas.openxmlformats.org/officeDocument/2006/relationships/oleObject" Target="../embeddings/oleObject9.bin"/><Relationship Id="rId4" Type="http://schemas.openxmlformats.org/officeDocument/2006/relationships/image" Target="../media/image60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189d5ce783a_0_2622"/>
          <p:cNvSpPr txBox="1">
            <a:spLocks noGrp="1"/>
          </p:cNvSpPr>
          <p:nvPr>
            <p:ph type="title"/>
          </p:nvPr>
        </p:nvSpPr>
        <p:spPr>
          <a:xfrm>
            <a:off x="704033" y="855663"/>
            <a:ext cx="9095100" cy="11637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C88DB6"/>
                </a:solidFill>
              </a:rPr>
              <a:t>Health Awareness and Nutrition</a:t>
            </a:r>
            <a:r>
              <a:rPr lang="en-US" sz="3900"/>
              <a:t> </a:t>
            </a:r>
            <a:br>
              <a:rPr lang="en-US" sz="3900"/>
            </a:br>
            <a:r>
              <a:rPr lang="en-US"/>
              <a:t>Vitamins</a:t>
            </a:r>
            <a:endParaRPr/>
          </a:p>
        </p:txBody>
      </p:sp>
      <p:sp>
        <p:nvSpPr>
          <p:cNvPr id="2627" name="Google Shape;2627;g189d5ce783a_0_2622"/>
          <p:cNvSpPr txBox="1">
            <a:spLocks noGrp="1"/>
          </p:cNvSpPr>
          <p:nvPr>
            <p:ph type="body" idx="1"/>
          </p:nvPr>
        </p:nvSpPr>
        <p:spPr>
          <a:xfrm>
            <a:off x="698500" y="1981200"/>
            <a:ext cx="10782300" cy="80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Clinical Nutrition and Dietetics</a:t>
            </a:r>
            <a:br>
              <a:rPr lang="en-US"/>
            </a:br>
            <a:r>
              <a:rPr lang="en-US"/>
              <a:t>College of Health Sciences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7" name="Google Shape;2727;p9" descr="A graphic of an egg, meat, a large bottle of Vitamin D3, the sun, a carton of milk, a block of cheese, and a shrimp." title="Vitamin D in Food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6087802" y="2686975"/>
            <a:ext cx="4923602" cy="25171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D</a:t>
            </a:r>
            <a:endParaRPr sz="3200"/>
          </a:p>
        </p:txBody>
      </p:sp>
      <p:sp>
        <p:nvSpPr>
          <p:cNvPr id="2729" name="Google Shape;2729;p9"/>
          <p:cNvSpPr txBox="1">
            <a:spLocks noGrp="1"/>
          </p:cNvSpPr>
          <p:nvPr>
            <p:ph type="body" idx="1"/>
          </p:nvPr>
        </p:nvSpPr>
        <p:spPr>
          <a:xfrm>
            <a:off x="1170000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  <a:buFont typeface="Wingdings" panose="05000000000000000000" pitchFamily="2" charset="2"/>
              <a:buChar char="q"/>
            </a:pPr>
            <a:r>
              <a:rPr lang="en-US" sz="1800" b="1" dirty="0"/>
              <a:t>Vitamin D</a:t>
            </a:r>
            <a:r>
              <a:rPr lang="en-US" sz="1800" dirty="0"/>
              <a:t> helps </a:t>
            </a:r>
            <a:r>
              <a:rPr lang="en-US" sz="1800" b="1" dirty="0"/>
              <a:t>regulate the amount of calcium </a:t>
            </a:r>
            <a:r>
              <a:rPr lang="en-US" sz="1800" dirty="0"/>
              <a:t>and </a:t>
            </a:r>
            <a:r>
              <a:rPr lang="en-US" sz="1800" b="1" dirty="0"/>
              <a:t>phosphate </a:t>
            </a:r>
            <a:r>
              <a:rPr lang="en-US" sz="1800" dirty="0"/>
              <a:t>in the body.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800"/>
              </a:spcBef>
              <a:buSzPts val="1100"/>
              <a:buFont typeface="Wingdings" panose="05000000000000000000" pitchFamily="2" charset="2"/>
              <a:buChar char="q"/>
            </a:pPr>
            <a:r>
              <a:rPr lang="en-US" sz="1800" dirty="0"/>
              <a:t>These nutrients are needed to keep </a:t>
            </a:r>
            <a:r>
              <a:rPr lang="en-US" sz="1800" b="1" dirty="0"/>
              <a:t>bones</a:t>
            </a:r>
            <a:r>
              <a:rPr lang="en-US" sz="1800" dirty="0"/>
              <a:t>, </a:t>
            </a:r>
            <a:r>
              <a:rPr lang="en-US" sz="1800" b="1" dirty="0"/>
              <a:t>teeth </a:t>
            </a:r>
            <a:r>
              <a:rPr lang="en-US" sz="1800" dirty="0"/>
              <a:t>and </a:t>
            </a:r>
            <a:r>
              <a:rPr lang="en-US" sz="1800" b="1" dirty="0"/>
              <a:t>muscles healthy.</a:t>
            </a:r>
            <a:endParaRPr sz="1800" b="1" dirty="0"/>
          </a:p>
          <a:p>
            <a:pPr marL="285750" indent="-285750">
              <a:lnSpc>
                <a:spcPct val="115000"/>
              </a:lnSpc>
              <a:spcBef>
                <a:spcPts val="800"/>
              </a:spcBef>
              <a:buSzPts val="1100"/>
              <a:buFont typeface="Wingdings" panose="05000000000000000000" pitchFamily="2" charset="2"/>
              <a:buChar char="q"/>
            </a:pPr>
            <a:r>
              <a:rPr lang="en-US" sz="1800" b="1" dirty="0"/>
              <a:t>Calcium</a:t>
            </a:r>
            <a:r>
              <a:rPr lang="en-US" sz="1800" dirty="0"/>
              <a:t>, the primary component of bone, </a:t>
            </a:r>
            <a:r>
              <a:rPr lang="en-US" sz="1800" b="1" dirty="0"/>
              <a:t>cannot be absorbed</a:t>
            </a:r>
            <a:r>
              <a:rPr lang="en-US" sz="1800" dirty="0"/>
              <a:t> </a:t>
            </a:r>
            <a:r>
              <a:rPr lang="en-US" sz="1800" b="1" dirty="0"/>
              <a:t>without </a:t>
            </a:r>
            <a:r>
              <a:rPr lang="en-US" sz="1800" dirty="0"/>
              <a:t>the presence of </a:t>
            </a:r>
            <a:r>
              <a:rPr lang="en-US" sz="1800" b="1" dirty="0"/>
              <a:t>Vitamin D.</a:t>
            </a:r>
            <a:endParaRPr sz="1800" b="1" dirty="0"/>
          </a:p>
          <a:p>
            <a:pPr marL="285750" indent="-285750">
              <a:lnSpc>
                <a:spcPct val="115000"/>
              </a:lnSpc>
              <a:spcBef>
                <a:spcPts val="800"/>
              </a:spcBef>
              <a:buSzPts val="1100"/>
              <a:buFont typeface="Wingdings" panose="05000000000000000000" pitchFamily="2" charset="2"/>
              <a:buChar char="q"/>
            </a:pPr>
            <a:r>
              <a:rPr lang="en-US" sz="1800" dirty="0"/>
              <a:t>The body produces vitamin D </a:t>
            </a:r>
            <a:r>
              <a:rPr lang="en-US" sz="1800" b="1" dirty="0"/>
              <a:t>naturally </a:t>
            </a:r>
            <a:r>
              <a:rPr lang="en-US" sz="1800" dirty="0"/>
              <a:t>when it’s directly exposed to </a:t>
            </a:r>
            <a:r>
              <a:rPr lang="en-US" sz="1800" b="1" dirty="0"/>
              <a:t>sunlight.</a:t>
            </a:r>
            <a:endParaRPr sz="1800" b="1" dirty="0"/>
          </a:p>
          <a:p>
            <a:pPr marL="285750" indent="-285750">
              <a:lnSpc>
                <a:spcPct val="1150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en-US" sz="1800" b="1" dirty="0"/>
              <a:t>Few foods</a:t>
            </a:r>
            <a:r>
              <a:rPr lang="en-US" sz="1800" dirty="0"/>
              <a:t> naturally contain vitamin D.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2730" name="Google Shape;273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10"/>
          <p:cNvSpPr txBox="1">
            <a:spLocks noGrp="1"/>
          </p:cNvSpPr>
          <p:nvPr>
            <p:ph type="body" idx="2"/>
          </p:nvPr>
        </p:nvSpPr>
        <p:spPr>
          <a:xfrm>
            <a:off x="5733194" y="1825625"/>
            <a:ext cx="50880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Mineralization of bones</a:t>
            </a:r>
            <a:r>
              <a:rPr lang="en-US" sz="1800"/>
              <a:t>: raises blood calcium and phosphorus by increasing absorption from the digestive tract, releasing calcium from the bones, and stimulating retention by the kidneys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Essential for calcium deposition in bones and teeth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Stimulates normal bone development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Permits normal skeletal growth </a:t>
            </a:r>
            <a:endParaRPr sz="1800" b="1"/>
          </a:p>
        </p:txBody>
      </p:sp>
      <p:sp>
        <p:nvSpPr>
          <p:cNvPr id="2736" name="Google Shape;2736;p10"/>
          <p:cNvSpPr/>
          <p:nvPr/>
        </p:nvSpPr>
        <p:spPr>
          <a:xfrm>
            <a:off x="5838794" y="2362667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7" name="Google Shape;2737;p10" descr="A photograph of a carafe of milk next to a smaller glass of milk in a green field of daisies. In the background is a blue sky. Above the milk is a circular text graphic that says &quot;Vitamin D&quot; in white." title="Vitamin 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806" y="2162275"/>
            <a:ext cx="3759350" cy="37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p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D</a:t>
            </a:r>
            <a:endParaRPr sz="3200"/>
          </a:p>
        </p:txBody>
      </p:sp>
      <p:sp>
        <p:nvSpPr>
          <p:cNvPr id="2739" name="Google Shape;27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1"/>
          <p:cNvSpPr txBox="1">
            <a:spLocks noGrp="1"/>
          </p:cNvSpPr>
          <p:nvPr>
            <p:ph type="body" idx="1"/>
          </p:nvPr>
        </p:nvSpPr>
        <p:spPr>
          <a:xfrm>
            <a:off x="1380555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Synthesized in the body under sunlight exposure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Richest food sources</a:t>
            </a:r>
            <a:r>
              <a:rPr lang="en-US" sz="1800"/>
              <a:t>: fatty fish such as salmon and sardines (and their oils), egg yolks, liver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Vitamin D fortified sources</a:t>
            </a:r>
            <a:r>
              <a:rPr lang="en-US" sz="1800"/>
              <a:t>: fortified milk, margarine, butter, and cereals</a:t>
            </a:r>
            <a:endParaRPr/>
          </a:p>
        </p:txBody>
      </p:sp>
      <p:sp>
        <p:nvSpPr>
          <p:cNvPr id="2745" name="Google Shape;2745;p11"/>
          <p:cNvSpPr/>
          <p:nvPr/>
        </p:nvSpPr>
        <p:spPr>
          <a:xfrm>
            <a:off x="1480155" y="2379750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p1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D</a:t>
            </a:r>
            <a:endParaRPr sz="3200"/>
          </a:p>
        </p:txBody>
      </p:sp>
      <p:pic>
        <p:nvPicPr>
          <p:cNvPr id="2747" name="Google Shape;2747;p11" descr="A graphic of 9 sources of Vitamin D. The top row features mushrooms, cheese, and eggs. The middle row features the sun, an orange circle with &quot;D&quot; in it, and a bottle of Vitamin D supplements. The bottom row features a carton of milk, a fish, and canned tuna." title="Sources of Vitamin 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581" y="1902943"/>
            <a:ext cx="4196864" cy="419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748" name="Google Shape;27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12"/>
          <p:cNvSpPr txBox="1">
            <a:spLocks noGrp="1"/>
          </p:cNvSpPr>
          <p:nvPr>
            <p:ph type="body" idx="2"/>
          </p:nvPr>
        </p:nvSpPr>
        <p:spPr>
          <a:xfrm>
            <a:off x="6211725" y="1825625"/>
            <a:ext cx="5327132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b="1" dirty="0"/>
              <a:t>Factors that contribute to deficiency</a:t>
            </a:r>
            <a:r>
              <a:rPr lang="en-US" sz="1800" dirty="0"/>
              <a:t>: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dirty="0"/>
              <a:t>A deficiency in vitamin D can result from inadequate exposure to sunlight, inefficient production in the skin, not enough vitamin D in your diet, or darker skin (the higher the levels of melanin pigment, the less UV rays are absorbed and the less vitamin D will be synthesized).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b="1" dirty="0"/>
              <a:t>Deficient calcium deposition</a:t>
            </a:r>
            <a:r>
              <a:rPr lang="en-US" sz="1800" dirty="0"/>
              <a:t>      bone malformation or deterioration.</a:t>
            </a:r>
            <a:endParaRPr sz="1800" dirty="0"/>
          </a:p>
        </p:txBody>
      </p:sp>
      <p:sp>
        <p:nvSpPr>
          <p:cNvPr id="2754" name="Google Shape;2754;p1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D</a:t>
            </a:r>
            <a:endParaRPr sz="3200"/>
          </a:p>
        </p:txBody>
      </p:sp>
      <p:sp>
        <p:nvSpPr>
          <p:cNvPr id="2755" name="Google Shape;2755;p12"/>
          <p:cNvSpPr/>
          <p:nvPr/>
        </p:nvSpPr>
        <p:spPr>
          <a:xfrm>
            <a:off x="6271725" y="1943267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6" name="Google Shape;2756;p12" descr="A graphic of a large yellow circle with the letter &quot;D&quot; in the center. Surrounding the &quot;D&quot; is a glass of milk, meat, cheese, an egg cut in half, a carafe of milk, and a pate of cheese." title="Sources of Vitamin 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75" y="2703475"/>
            <a:ext cx="4692127" cy="259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35204-A690-14C9-1CC6-570197AF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390" y="5136871"/>
            <a:ext cx="614410" cy="686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2" name="Google Shape;2762;g17b0b1d926d_0_2765"/>
          <p:cNvPicPr preferRelativeResize="0"/>
          <p:nvPr/>
        </p:nvPicPr>
        <p:blipFill rotWithShape="1">
          <a:blip r:embed="rId3">
            <a:alphaModFix/>
          </a:blip>
          <a:srcRect t="12755"/>
          <a:stretch/>
        </p:blipFill>
        <p:spPr>
          <a:xfrm>
            <a:off x="6055725" y="1867075"/>
            <a:ext cx="2836926" cy="310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Google Shape;2763;g17b0b1d926d_0_2765"/>
          <p:cNvSpPr txBox="1">
            <a:spLocks noGrp="1"/>
          </p:cNvSpPr>
          <p:nvPr>
            <p:ph type="body" idx="1"/>
          </p:nvPr>
        </p:nvSpPr>
        <p:spPr>
          <a:xfrm>
            <a:off x="1156674" y="1825625"/>
            <a:ext cx="47805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In children – Rickets 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Characterized by poor developed bones (bowed legs)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In adults – Osteomalacia 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Loss of calcium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Soft, flexible, brittle, and deformed bones and bending of spine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Progressive weakness and pain in lower back and legs</a:t>
            </a:r>
            <a:endParaRPr sz="1800"/>
          </a:p>
        </p:txBody>
      </p:sp>
      <p:sp>
        <p:nvSpPr>
          <p:cNvPr id="2764" name="Google Shape;2764;g17b0b1d926d_0_276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D</a:t>
            </a:r>
            <a:endParaRPr sz="3200"/>
          </a:p>
        </p:txBody>
      </p:sp>
      <p:sp>
        <p:nvSpPr>
          <p:cNvPr id="2765" name="Google Shape;2765;g17b0b1d926d_0_2765"/>
          <p:cNvSpPr/>
          <p:nvPr/>
        </p:nvSpPr>
        <p:spPr>
          <a:xfrm>
            <a:off x="1260924" y="1867067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Google Shape;2766;g17b0b1d926d_0_27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767" name="Google Shape;2767;g17b0b1d926d_0_2765" descr="Complications of osteoporosis | Back Pain Doctor Harley Stre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476" y="3928180"/>
            <a:ext cx="2469850" cy="219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3"/>
          <p:cNvSpPr txBox="1">
            <a:spLocks noGrp="1"/>
          </p:cNvSpPr>
          <p:nvPr>
            <p:ph type="body" idx="1"/>
          </p:nvPr>
        </p:nvSpPr>
        <p:spPr>
          <a:xfrm>
            <a:off x="956550" y="2217825"/>
            <a:ext cx="10278900" cy="12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B3B0E"/>
                </a:solidFill>
              </a:rPr>
              <a:t>It is a </a:t>
            </a:r>
            <a:r>
              <a:rPr lang="en-US" sz="1800" b="1">
                <a:solidFill>
                  <a:srgbClr val="1B3B0E"/>
                </a:solidFill>
              </a:rPr>
              <a:t>disease of bones</a:t>
            </a:r>
            <a:r>
              <a:rPr lang="en-US" sz="1800">
                <a:solidFill>
                  <a:srgbClr val="1B3B0E"/>
                </a:solidFill>
              </a:rPr>
              <a:t> that leads to </a:t>
            </a:r>
            <a:r>
              <a:rPr lang="en-US" sz="1800" b="1">
                <a:solidFill>
                  <a:srgbClr val="1B3B0E"/>
                </a:solidFill>
              </a:rPr>
              <a:t>an increased risk of fractures</a:t>
            </a:r>
            <a:r>
              <a:rPr lang="en-US" sz="1800">
                <a:solidFill>
                  <a:srgbClr val="1B3B0E"/>
                </a:solidFill>
              </a:rPr>
              <a:t> caused by </a:t>
            </a:r>
            <a:r>
              <a:rPr lang="en-US" sz="1800" b="1">
                <a:solidFill>
                  <a:srgbClr val="1B3B0E"/>
                </a:solidFill>
              </a:rPr>
              <a:t>severe Vitamin D deficiency.</a:t>
            </a:r>
            <a:endParaRPr sz="1800" b="1">
              <a:solidFill>
                <a:srgbClr val="1B3B0E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1B3B0E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B3B0E"/>
                </a:solidFill>
              </a:rPr>
              <a:t>It is characterized by the </a:t>
            </a:r>
            <a:r>
              <a:rPr lang="en-US" sz="1800" b="1">
                <a:solidFill>
                  <a:srgbClr val="1B3B0E"/>
                </a:solidFill>
              </a:rPr>
              <a:t>loss of the bone mineral density</a:t>
            </a:r>
            <a:r>
              <a:rPr lang="en-US" sz="1800">
                <a:solidFill>
                  <a:srgbClr val="1B3B0E"/>
                </a:solidFill>
              </a:rPr>
              <a:t> (BMD) making them </a:t>
            </a:r>
            <a:r>
              <a:rPr lang="en-US" sz="1800" b="1">
                <a:solidFill>
                  <a:srgbClr val="1B3B0E"/>
                </a:solidFill>
              </a:rPr>
              <a:t>fragile </a:t>
            </a:r>
            <a:r>
              <a:rPr lang="en-US" sz="1800">
                <a:solidFill>
                  <a:srgbClr val="1B3B0E"/>
                </a:solidFill>
              </a:rPr>
              <a:t>(weak &amp; delicate) and more likely to break. </a:t>
            </a:r>
            <a:endParaRPr sz="1800"/>
          </a:p>
        </p:txBody>
      </p:sp>
      <p:sp>
        <p:nvSpPr>
          <p:cNvPr id="2773" name="Google Shape;2773;p1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Osteoporosis</a:t>
            </a:r>
            <a:endParaRPr sz="3200"/>
          </a:p>
        </p:txBody>
      </p:sp>
      <p:sp>
        <p:nvSpPr>
          <p:cNvPr id="2774" name="Google Shape;2774;p13"/>
          <p:cNvSpPr/>
          <p:nvPr/>
        </p:nvSpPr>
        <p:spPr>
          <a:xfrm>
            <a:off x="5181600" y="1546300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factors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5" name="Google Shape;2775;p13"/>
          <p:cNvGrpSpPr/>
          <p:nvPr/>
        </p:nvGrpSpPr>
        <p:grpSpPr>
          <a:xfrm>
            <a:off x="2287998" y="3600930"/>
            <a:ext cx="3619704" cy="2707168"/>
            <a:chOff x="2097498" y="3677130"/>
            <a:chExt cx="3619704" cy="2707168"/>
          </a:xfrm>
        </p:grpSpPr>
        <p:grpSp>
          <p:nvGrpSpPr>
            <p:cNvPr id="2776" name="Google Shape;2776;p13"/>
            <p:cNvGrpSpPr/>
            <p:nvPr/>
          </p:nvGrpSpPr>
          <p:grpSpPr>
            <a:xfrm>
              <a:off x="2097498" y="5055228"/>
              <a:ext cx="3619704" cy="640080"/>
              <a:chOff x="2072796" y="5028830"/>
              <a:chExt cx="3619704" cy="640080"/>
            </a:xfrm>
          </p:grpSpPr>
          <p:pic>
            <p:nvPicPr>
              <p:cNvPr id="2777" name="Google Shape;2777;p13" descr="Cak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72796" y="5028830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8" name="Google Shape;2778;p13"/>
              <p:cNvSpPr/>
              <p:nvPr/>
            </p:nvSpPr>
            <p:spPr>
              <a:xfrm>
                <a:off x="2720100" y="5029220"/>
                <a:ext cx="2972400" cy="6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Age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risk increases with age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9" name="Google Shape;2779;p13"/>
            <p:cNvGrpSpPr/>
            <p:nvPr/>
          </p:nvGrpSpPr>
          <p:grpSpPr>
            <a:xfrm>
              <a:off x="2097498" y="3677130"/>
              <a:ext cx="3619704" cy="640200"/>
              <a:chOff x="2072796" y="3677047"/>
              <a:chExt cx="3619704" cy="640200"/>
            </a:xfrm>
          </p:grpSpPr>
          <p:pic>
            <p:nvPicPr>
              <p:cNvPr id="2780" name="Google Shape;2780;p13" descr="Family with two children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72796" y="3677107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1" name="Google Shape;2781;p13"/>
              <p:cNvSpPr/>
              <p:nvPr/>
            </p:nvSpPr>
            <p:spPr>
              <a:xfrm>
                <a:off x="2720100" y="3677047"/>
                <a:ext cx="29724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Family history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2" name="Google Shape;2782;p13"/>
            <p:cNvGrpSpPr/>
            <p:nvPr/>
          </p:nvGrpSpPr>
          <p:grpSpPr>
            <a:xfrm>
              <a:off x="2097498" y="4366179"/>
              <a:ext cx="3619704" cy="640200"/>
              <a:chOff x="2072796" y="4359650"/>
              <a:chExt cx="3619704" cy="640200"/>
            </a:xfrm>
          </p:grpSpPr>
          <p:pic>
            <p:nvPicPr>
              <p:cNvPr id="2783" name="Google Shape;2783;p13" descr="Two women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72796" y="4359710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4" name="Google Shape;2784;p13"/>
              <p:cNvSpPr/>
              <p:nvPr/>
            </p:nvSpPr>
            <p:spPr>
              <a:xfrm>
                <a:off x="2720100" y="4359650"/>
                <a:ext cx="29724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Gender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more common in women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5" name="Google Shape;2785;p13"/>
            <p:cNvGrpSpPr/>
            <p:nvPr/>
          </p:nvGrpSpPr>
          <p:grpSpPr>
            <a:xfrm>
              <a:off x="2097498" y="5744218"/>
              <a:ext cx="3619704" cy="640080"/>
              <a:chOff x="2072796" y="5749102"/>
              <a:chExt cx="3619704" cy="640080"/>
            </a:xfrm>
          </p:grpSpPr>
          <p:sp>
            <p:nvSpPr>
              <p:cNvPr id="2786" name="Google Shape;2786;p13"/>
              <p:cNvSpPr/>
              <p:nvPr/>
            </p:nvSpPr>
            <p:spPr>
              <a:xfrm>
                <a:off x="2720100" y="5749492"/>
                <a:ext cx="2972400" cy="6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Nutrient deficiencies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Calcium and V</a:t>
                </a: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itamin 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87" name="Google Shape;2787;p13" descr="Partial sun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072796" y="5749102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88" name="Google Shape;2788;p13"/>
          <p:cNvGrpSpPr/>
          <p:nvPr/>
        </p:nvGrpSpPr>
        <p:grpSpPr>
          <a:xfrm>
            <a:off x="6299069" y="3600990"/>
            <a:ext cx="3604933" cy="2707168"/>
            <a:chOff x="6489569" y="3677190"/>
            <a:chExt cx="3604933" cy="2707168"/>
          </a:xfrm>
        </p:grpSpPr>
        <p:grpSp>
          <p:nvGrpSpPr>
            <p:cNvPr id="2789" name="Google Shape;2789;p13"/>
            <p:cNvGrpSpPr/>
            <p:nvPr/>
          </p:nvGrpSpPr>
          <p:grpSpPr>
            <a:xfrm>
              <a:off x="6489569" y="5055228"/>
              <a:ext cx="3604933" cy="640080"/>
              <a:chOff x="6464867" y="5028830"/>
              <a:chExt cx="3604933" cy="640080"/>
            </a:xfrm>
          </p:grpSpPr>
          <p:sp>
            <p:nvSpPr>
              <p:cNvPr id="2790" name="Google Shape;2790;p13"/>
              <p:cNvSpPr/>
              <p:nvPr/>
            </p:nvSpPr>
            <p:spPr>
              <a:xfrm>
                <a:off x="7097399" y="5029220"/>
                <a:ext cx="2972400" cy="6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Poor lifestyle habits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smoking, alcohol, caffeine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91" name="Google Shape;2791;p13" descr="Smoki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464867" y="5028830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92" name="Google Shape;2792;p13"/>
            <p:cNvGrpSpPr/>
            <p:nvPr/>
          </p:nvGrpSpPr>
          <p:grpSpPr>
            <a:xfrm>
              <a:off x="6489569" y="3677190"/>
              <a:ext cx="3604933" cy="640080"/>
              <a:chOff x="6464867" y="3677332"/>
              <a:chExt cx="3604933" cy="640080"/>
            </a:xfrm>
          </p:grpSpPr>
          <p:pic>
            <p:nvPicPr>
              <p:cNvPr id="2793" name="Google Shape;2793;p13" descr="Medicine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464867" y="3677332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4" name="Google Shape;2794;p13"/>
              <p:cNvSpPr/>
              <p:nvPr/>
            </p:nvSpPr>
            <p:spPr>
              <a:xfrm>
                <a:off x="7097400" y="3677722"/>
                <a:ext cx="2972400" cy="6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Certain medications: 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hormone therapy (</a:t>
                </a: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teroids)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13"/>
            <p:cNvGrpSpPr/>
            <p:nvPr/>
          </p:nvGrpSpPr>
          <p:grpSpPr>
            <a:xfrm>
              <a:off x="6489569" y="4366179"/>
              <a:ext cx="3604933" cy="640200"/>
              <a:chOff x="6464867" y="4359650"/>
              <a:chExt cx="3604933" cy="640200"/>
            </a:xfrm>
          </p:grpSpPr>
          <p:pic>
            <p:nvPicPr>
              <p:cNvPr id="2796" name="Google Shape;2796;p13" descr="Scale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464867" y="4359710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7" name="Google Shape;2797;p13"/>
              <p:cNvSpPr/>
              <p:nvPr/>
            </p:nvSpPr>
            <p:spPr>
              <a:xfrm>
                <a:off x="7097400" y="4359650"/>
                <a:ext cx="29724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Body weight</a:t>
                </a:r>
                <a:r>
                  <a:rPr lang="en-US" sz="18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underweight and obesity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13"/>
            <p:cNvGrpSpPr/>
            <p:nvPr/>
          </p:nvGrpSpPr>
          <p:grpSpPr>
            <a:xfrm>
              <a:off x="6489569" y="5744158"/>
              <a:ext cx="3604933" cy="640200"/>
              <a:chOff x="6464867" y="5739333"/>
              <a:chExt cx="3604933" cy="640200"/>
            </a:xfrm>
          </p:grpSpPr>
          <p:sp>
            <p:nvSpPr>
              <p:cNvPr id="2799" name="Google Shape;2799;p13"/>
              <p:cNvSpPr/>
              <p:nvPr/>
            </p:nvSpPr>
            <p:spPr>
              <a:xfrm>
                <a:off x="7097400" y="5739333"/>
                <a:ext cx="29724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Sedentary lifestyle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00" name="Google Shape;2800;p13" descr="Couch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464867" y="5739393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01" name="Google Shape;280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14"/>
          <p:cNvSpPr txBox="1">
            <a:spLocks noGrp="1"/>
          </p:cNvSpPr>
          <p:nvPr>
            <p:ph type="body" idx="2"/>
          </p:nvPr>
        </p:nvSpPr>
        <p:spPr>
          <a:xfrm>
            <a:off x="1259419" y="1825625"/>
            <a:ext cx="66930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75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Courier New" panose="02070309020205020404" pitchFamily="49" charset="0"/>
              <a:buChar char="o"/>
            </a:pPr>
            <a:r>
              <a:rPr lang="en-US" sz="1750" dirty="0"/>
              <a:t>May cause </a:t>
            </a:r>
            <a:r>
              <a:rPr lang="en-US" sz="1750" b="1" dirty="0"/>
              <a:t>no symptoms</a:t>
            </a:r>
            <a:r>
              <a:rPr lang="en-US" sz="1750" dirty="0"/>
              <a:t> </a:t>
            </a:r>
            <a:r>
              <a:rPr lang="en-US" sz="1750" b="1" dirty="0"/>
              <a:t>initially</a:t>
            </a:r>
            <a:endParaRPr sz="1750" b="1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Courier New" panose="02070309020205020404" pitchFamily="49" charset="0"/>
              <a:buChar char="o"/>
            </a:pPr>
            <a:r>
              <a:rPr lang="en-US" sz="1750" dirty="0"/>
              <a:t>Later, it may cause </a:t>
            </a:r>
            <a:r>
              <a:rPr lang="en-US" sz="1750" b="1" dirty="0"/>
              <a:t>dull pain in the bones or muscles</a:t>
            </a:r>
            <a:r>
              <a:rPr lang="en-US" sz="1750" dirty="0"/>
              <a:t>, particularly in </a:t>
            </a:r>
            <a:r>
              <a:rPr lang="en-US" sz="1750" b="1" dirty="0"/>
              <a:t>lower back </a:t>
            </a:r>
            <a:r>
              <a:rPr lang="en-US" sz="1750" dirty="0"/>
              <a:t>or </a:t>
            </a:r>
            <a:r>
              <a:rPr lang="en-US" sz="1750" b="1" dirty="0"/>
              <a:t>neck</a:t>
            </a:r>
            <a:endParaRPr sz="1750" b="1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Courier New" panose="02070309020205020404" pitchFamily="49" charset="0"/>
              <a:buChar char="o"/>
            </a:pPr>
            <a:r>
              <a:rPr lang="en-US" sz="1750" dirty="0"/>
              <a:t>Later in the course of the disease, </a:t>
            </a:r>
            <a:r>
              <a:rPr lang="en-US" sz="1750" b="1" dirty="0"/>
              <a:t>sharp pains</a:t>
            </a:r>
            <a:r>
              <a:rPr lang="en-US" sz="1750" dirty="0"/>
              <a:t> </a:t>
            </a:r>
            <a:r>
              <a:rPr lang="en-US" sz="1750" b="1" dirty="0"/>
              <a:t>may come on suddenly</a:t>
            </a:r>
            <a:endParaRPr sz="175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Courier New" panose="02070309020205020404" pitchFamily="49" charset="0"/>
              <a:buChar char="o"/>
            </a:pP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750" dirty="0"/>
              <a:t>Anyone “</a:t>
            </a:r>
            <a:r>
              <a:rPr lang="en-US" sz="1750" b="1" dirty="0"/>
              <a:t>at risk</a:t>
            </a:r>
            <a:r>
              <a:rPr lang="en-US" sz="1750" dirty="0"/>
              <a:t>" for osteoporosis should have their bone density checked</a:t>
            </a: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750" dirty="0"/>
              <a:t>A Bone Density Test (</a:t>
            </a:r>
            <a:r>
              <a:rPr lang="en-US" sz="1750" b="1" dirty="0"/>
              <a:t>Densitometry</a:t>
            </a:r>
            <a:r>
              <a:rPr lang="en-US" sz="1750" dirty="0"/>
              <a:t>) can be performed for patients who may have osteoporosis</a:t>
            </a:r>
            <a:endParaRPr sz="17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dirty="0"/>
              <a:t>Bone Density Tests</a:t>
            </a:r>
            <a:r>
              <a:rPr lang="en-US" sz="1750" dirty="0"/>
              <a:t> are also useful to </a:t>
            </a:r>
            <a:r>
              <a:rPr lang="en-US" sz="1750" b="1" dirty="0"/>
              <a:t>monitor the progression </a:t>
            </a:r>
            <a:r>
              <a:rPr lang="en-US" sz="1750" dirty="0"/>
              <a:t>of osteoporosis and the </a:t>
            </a:r>
            <a:r>
              <a:rPr lang="en-US" sz="1750" b="1" dirty="0"/>
              <a:t>response to treatments</a:t>
            </a:r>
            <a:endParaRPr dirty="0"/>
          </a:p>
        </p:txBody>
      </p:sp>
      <p:sp>
        <p:nvSpPr>
          <p:cNvPr id="2807" name="Google Shape;2807;p14"/>
          <p:cNvSpPr/>
          <p:nvPr/>
        </p:nvSpPr>
        <p:spPr>
          <a:xfrm>
            <a:off x="1378519" y="1825617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8A46B7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Symptoms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14"/>
          <p:cNvSpPr/>
          <p:nvPr/>
        </p:nvSpPr>
        <p:spPr>
          <a:xfrm>
            <a:off x="1378519" y="3790600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8A46B7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Diagnosis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9" name="Google Shape;28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8862" y="1791675"/>
            <a:ext cx="2923719" cy="2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Osteoporosis</a:t>
            </a:r>
            <a:endParaRPr sz="3200"/>
          </a:p>
        </p:txBody>
      </p:sp>
      <p:pic>
        <p:nvPicPr>
          <p:cNvPr id="2811" name="Google Shape;2811;p14"/>
          <p:cNvPicPr preferRelativeResize="0"/>
          <p:nvPr/>
        </p:nvPicPr>
        <p:blipFill rotWithShape="1">
          <a:blip r:embed="rId4">
            <a:alphaModFix/>
          </a:blip>
          <a:srcRect r="38454"/>
          <a:stretch/>
        </p:blipFill>
        <p:spPr>
          <a:xfrm>
            <a:off x="8175321" y="4051824"/>
            <a:ext cx="2590802" cy="213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5"/>
          <p:cNvSpPr txBox="1">
            <a:spLocks noGrp="1"/>
          </p:cNvSpPr>
          <p:nvPr>
            <p:ph type="body" idx="1"/>
          </p:nvPr>
        </p:nvSpPr>
        <p:spPr>
          <a:xfrm>
            <a:off x="1153200" y="2294025"/>
            <a:ext cx="9912000" cy="111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Exercise and lifestyle</a:t>
            </a:r>
            <a:r>
              <a:rPr lang="en-US" sz="1800"/>
              <a:t>: walking or aerobics and light weight bearing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A diet containing all the nutrients in optimum amounts plus calcium supplements may be taken on prescription along with vitamin D if someone’s dietary intake is low and absorption is poor.</a:t>
            </a:r>
            <a:endParaRPr sz="1800"/>
          </a:p>
        </p:txBody>
      </p:sp>
      <p:sp>
        <p:nvSpPr>
          <p:cNvPr id="2818" name="Google Shape;2818;p15"/>
          <p:cNvSpPr/>
          <p:nvPr/>
        </p:nvSpPr>
        <p:spPr>
          <a:xfrm>
            <a:off x="5221600" y="1498267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DF4A5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Prevention 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9" name="Google Shape;2819;p15" descr="The symbol of a person walking" title="Walking symb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180" y="3706377"/>
            <a:ext cx="548639" cy="97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5" descr="A graphic of three vitamin bottles" title="Vitamin Bottl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300" y="4969312"/>
            <a:ext cx="914400" cy="950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1" name="Google Shape;2821;p15"/>
          <p:cNvGrpSpPr/>
          <p:nvPr/>
        </p:nvGrpSpPr>
        <p:grpSpPr>
          <a:xfrm>
            <a:off x="5893474" y="3601847"/>
            <a:ext cx="1587896" cy="1188773"/>
            <a:chOff x="4572000" y="2279002"/>
            <a:chExt cx="1889228" cy="1642178"/>
          </a:xfrm>
        </p:grpSpPr>
        <p:pic>
          <p:nvPicPr>
            <p:cNvPr id="2822" name="Google Shape;2822;p15" descr="A graphic of a white carton of milk next to a bunch of leafy greens." title="Milk and Leavy Green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9050" y="2279002"/>
              <a:ext cx="1642178" cy="164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3" name="Google Shape;282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72000" y="3019452"/>
              <a:ext cx="836809" cy="8264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4" name="Google Shape;2824;p15" descr="Two symbols side by side - the no smoking symbol and the no alcohol symbol." title="No Smoking or Alcohol"/>
          <p:cNvPicPr preferRelativeResize="0"/>
          <p:nvPr/>
        </p:nvPicPr>
        <p:blipFill rotWithShape="1">
          <a:blip r:embed="rId7">
            <a:alphaModFix/>
          </a:blip>
          <a:srcRect l="-10" r="34319"/>
          <a:stretch/>
        </p:blipFill>
        <p:spPr>
          <a:xfrm>
            <a:off x="5887323" y="5077695"/>
            <a:ext cx="1600200" cy="734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15"/>
          <p:cNvSpPr/>
          <p:nvPr/>
        </p:nvSpPr>
        <p:spPr>
          <a:xfrm>
            <a:off x="2204592" y="4850500"/>
            <a:ext cx="3383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Supplements: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 calcium and Vitamin D supplements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15"/>
          <p:cNvSpPr/>
          <p:nvPr/>
        </p:nvSpPr>
        <p:spPr>
          <a:xfrm>
            <a:off x="2204600" y="3601934"/>
            <a:ext cx="3383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Walking and light aerobics and avoid heavy training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15"/>
          <p:cNvSpPr/>
          <p:nvPr/>
        </p:nvSpPr>
        <p:spPr>
          <a:xfrm>
            <a:off x="7589300" y="3601934"/>
            <a:ext cx="3383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Eat  foods that are high in calcium: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dairy products, dark green leafy vegetables, nuts, dried fruits, fish, tofu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15"/>
          <p:cNvSpPr/>
          <p:nvPr/>
        </p:nvSpPr>
        <p:spPr>
          <a:xfrm>
            <a:off x="7589239" y="4850500"/>
            <a:ext cx="3383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smoking and alcohol intake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Osteoporosis</a:t>
            </a:r>
            <a:endParaRPr sz="3200"/>
          </a:p>
        </p:txBody>
      </p:sp>
      <p:sp>
        <p:nvSpPr>
          <p:cNvPr id="2830" name="Google Shape;28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16"/>
          <p:cNvSpPr txBox="1">
            <a:spLocks noGrp="1"/>
          </p:cNvSpPr>
          <p:nvPr>
            <p:ph type="body" idx="2"/>
          </p:nvPr>
        </p:nvSpPr>
        <p:spPr>
          <a:xfrm>
            <a:off x="6617053" y="1825625"/>
            <a:ext cx="41862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Anti-sterility</a:t>
            </a:r>
            <a:r>
              <a:rPr lang="en-US" sz="1800"/>
              <a:t>: Helps in reproduction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Antioxidant (along with Vitamin A and C)</a:t>
            </a:r>
            <a:r>
              <a:rPr lang="en-US" sz="1800"/>
              <a:t>: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Stabilization of cell membranes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Regulation of oxidation reactions </a:t>
            </a:r>
            <a:endParaRPr sz="1800"/>
          </a:p>
        </p:txBody>
      </p:sp>
      <p:sp>
        <p:nvSpPr>
          <p:cNvPr id="2836" name="Google Shape;2836;p16"/>
          <p:cNvSpPr/>
          <p:nvPr/>
        </p:nvSpPr>
        <p:spPr>
          <a:xfrm>
            <a:off x="6728953" y="2262900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E</a:t>
            </a:r>
            <a:endParaRPr sz="3200"/>
          </a:p>
        </p:txBody>
      </p:sp>
      <p:grpSp>
        <p:nvGrpSpPr>
          <p:cNvPr id="2838" name="Google Shape;2838;p16"/>
          <p:cNvGrpSpPr/>
          <p:nvPr/>
        </p:nvGrpSpPr>
        <p:grpSpPr>
          <a:xfrm>
            <a:off x="1388747" y="1994667"/>
            <a:ext cx="4923749" cy="4013396"/>
            <a:chOff x="781075" y="1110150"/>
            <a:chExt cx="4004676" cy="3264250"/>
          </a:xfrm>
        </p:grpSpPr>
        <p:pic>
          <p:nvPicPr>
            <p:cNvPr id="2839" name="Google Shape;283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075" y="1110150"/>
              <a:ext cx="4004676" cy="326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0" name="Google Shape;2840;p16"/>
            <p:cNvSpPr/>
            <p:nvPr/>
          </p:nvSpPr>
          <p:spPr>
            <a:xfrm>
              <a:off x="1705625" y="1199250"/>
              <a:ext cx="2141700" cy="21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17"/>
          <p:cNvSpPr txBox="1">
            <a:spLocks noGrp="1"/>
          </p:cNvSpPr>
          <p:nvPr>
            <p:ph type="body" idx="1"/>
          </p:nvPr>
        </p:nvSpPr>
        <p:spPr>
          <a:xfrm>
            <a:off x="1440975" y="1825625"/>
            <a:ext cx="45255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Vitamin E</a:t>
            </a:r>
            <a:r>
              <a:rPr lang="en-US" sz="1800" dirty="0"/>
              <a:t> is widespread in food, making it difficult to create a vitamin E-deficient diet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It can be easily destroyed by heat and oxygen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Best sources:</a:t>
            </a:r>
            <a:r>
              <a:rPr lang="en-US" sz="1800" dirty="0"/>
              <a:t> plant seed oils such as soybean, sunflower, corn oil, nuts, olives, green leafy vegetables</a:t>
            </a:r>
            <a:endParaRPr sz="1800" dirty="0"/>
          </a:p>
        </p:txBody>
      </p:sp>
      <p:grpSp>
        <p:nvGrpSpPr>
          <p:cNvPr id="2847" name="Google Shape;2847;p17"/>
          <p:cNvGrpSpPr/>
          <p:nvPr/>
        </p:nvGrpSpPr>
        <p:grpSpPr>
          <a:xfrm>
            <a:off x="6937902" y="1780108"/>
            <a:ext cx="4525637" cy="4323208"/>
            <a:chOff x="4660759" y="1245393"/>
            <a:chExt cx="3808497" cy="3638145"/>
          </a:xfrm>
        </p:grpSpPr>
        <p:graphicFrame>
          <p:nvGraphicFramePr>
            <p:cNvPr id="2848" name="Google Shape;2848;p17" descr="A photograph of olive oil in a glass container." title="Olive oil"/>
            <p:cNvGraphicFramePr/>
            <p:nvPr/>
          </p:nvGraphicFramePr>
          <p:xfrm>
            <a:off x="4813159" y="1251279"/>
            <a:ext cx="1058863" cy="1265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863" imgH="1265237" progId="Paint.Picture">
                    <p:embed/>
                  </p:oleObj>
                </mc:Choice>
                <mc:Fallback>
                  <p:oleObj r:id="rId3" imgW="1058863" imgH="1265237" progId="Paint.Picture">
                    <p:embed/>
                    <p:pic>
                      <p:nvPicPr>
                        <p:cNvPr id="2848" name="Google Shape;2848;p17" descr="A photograph of olive oil in a glass container." title="Olive oil"/>
                        <p:cNvPicPr preferRelativeResize="0"/>
                        <p:nvPr/>
                      </p:nvPicPr>
                      <p:blipFill rotWithShape="1">
                        <a:blip r:embed="rId4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813159" y="1251279"/>
                          <a:ext cx="1058863" cy="1265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49" name="Google Shape;2849;p17" descr="A photograph of coconut oil in a glass container and a coconut cut in half." title="Coconut Oil"/>
            <p:cNvGraphicFramePr/>
            <p:nvPr/>
          </p:nvGraphicFramePr>
          <p:xfrm>
            <a:off x="6106803" y="1245393"/>
            <a:ext cx="1044575" cy="1265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044575" imgH="1265236" progId="Paint.Picture">
                    <p:embed/>
                  </p:oleObj>
                </mc:Choice>
                <mc:Fallback>
                  <p:oleObj r:id="rId5" imgW="1044575" imgH="1265236" progId="Paint.Picture">
                    <p:embed/>
                    <p:pic>
                      <p:nvPicPr>
                        <p:cNvPr id="2849" name="Google Shape;2849;p17" descr="A photograph of coconut oil in a glass container and a coconut cut in half." title="Coconut Oil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6106803" y="1245393"/>
                          <a:ext cx="1044575" cy="1265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0" name="Google Shape;2850;p17" descr="A photograph of a clear container of sunflower oil and a sunflower." title="Sunflower Oil"/>
            <p:cNvGraphicFramePr/>
            <p:nvPr>
              <p:extLst>
                <p:ext uri="{D42A27DB-BD31-4B8C-83A1-F6EECF244321}">
                  <p14:modId xmlns:p14="http://schemas.microsoft.com/office/powerpoint/2010/main" val="2274149266"/>
                </p:ext>
              </p:extLst>
            </p:nvPr>
          </p:nvGraphicFramePr>
          <p:xfrm>
            <a:off x="7171813" y="3223012"/>
            <a:ext cx="1050925" cy="1279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0925" imgH="1279525" progId="Paint.Picture">
                    <p:embed/>
                  </p:oleObj>
                </mc:Choice>
                <mc:Fallback>
                  <p:oleObj r:id="rId7" imgW="1050925" imgH="1279525" progId="Paint.Picture">
                    <p:embed/>
                    <p:pic>
                      <p:nvPicPr>
                        <p:cNvPr id="2850" name="Google Shape;2850;p17" descr="A photograph of a clear container of sunflower oil and a sunflower." title="Sunflower Oil"/>
                        <p:cNvPicPr preferRelativeResize="0"/>
                        <p:nvPr/>
                      </p:nvPicPr>
                      <p:blipFill rotWithShape="1">
                        <a:blip r:embed="rId8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7171813" y="3223012"/>
                          <a:ext cx="1050925" cy="1279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1" name="Google Shape;2851;p17" descr="A photograph of a head of broccoli " title="Brocooli"/>
            <p:cNvGraphicFramePr/>
            <p:nvPr/>
          </p:nvGraphicFramePr>
          <p:xfrm>
            <a:off x="4751247" y="2582767"/>
            <a:ext cx="1120775" cy="1099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1120775" imgH="1099457" progId="Paint.Picture">
                    <p:embed/>
                  </p:oleObj>
                </mc:Choice>
                <mc:Fallback>
                  <p:oleObj r:id="rId9" imgW="1120775" imgH="1099457" progId="Paint.Picture">
                    <p:embed/>
                    <p:pic>
                      <p:nvPicPr>
                        <p:cNvPr id="2851" name="Google Shape;2851;p17" descr="A photograph of a head of broccoli " title="Brocooli"/>
                        <p:cNvPicPr preferRelativeResize="0"/>
                        <p:nvPr/>
                      </p:nvPicPr>
                      <p:blipFill rotWithShape="1">
                        <a:blip r:embed="rId10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751247" y="2582767"/>
                          <a:ext cx="1120775" cy="1099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2" name="Google Shape;2852;p17" descr="A photograph of kale leaves" title="Kale"/>
            <p:cNvGraphicFramePr/>
            <p:nvPr/>
          </p:nvGraphicFramePr>
          <p:xfrm>
            <a:off x="7300063" y="2608537"/>
            <a:ext cx="1169193" cy="1074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169193" imgH="1074737" progId="Paint.Picture">
                    <p:embed/>
                  </p:oleObj>
                </mc:Choice>
                <mc:Fallback>
                  <p:oleObj r:id="rId11" imgW="1169193" imgH="1074737" progId="Paint.Picture">
                    <p:embed/>
                    <p:pic>
                      <p:nvPicPr>
                        <p:cNvPr id="2852" name="Google Shape;2852;p17" descr="A photograph of kale leaves" title="Kale"/>
                        <p:cNvPicPr preferRelativeResize="0"/>
                        <p:nvPr/>
                      </p:nvPicPr>
                      <p:blipFill rotWithShape="1">
                        <a:blip r:embed="rId12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7300063" y="2608537"/>
                          <a:ext cx="1169193" cy="1074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3" name="Google Shape;2853;p17" descr="A photograph of spinach leaves.&#10;" title="Spinach"/>
            <p:cNvGraphicFramePr/>
            <p:nvPr/>
          </p:nvGraphicFramePr>
          <p:xfrm>
            <a:off x="6037108" y="2649524"/>
            <a:ext cx="1120775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1120775" imgH="1028700" progId="Paint.Picture">
                    <p:embed/>
                  </p:oleObj>
                </mc:Choice>
                <mc:Fallback>
                  <p:oleObj r:id="rId13" imgW="1120775" imgH="1028700" progId="Paint.Picture">
                    <p:embed/>
                    <p:pic>
                      <p:nvPicPr>
                        <p:cNvPr id="2853" name="Google Shape;2853;p17" descr="A photograph of spinach leaves.&#10;" title="Spinach"/>
                        <p:cNvPicPr preferRelativeResize="0"/>
                        <p:nvPr/>
                      </p:nvPicPr>
                      <p:blipFill rotWithShape="1">
                        <a:blip r:embed="rId14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6037108" y="2649524"/>
                          <a:ext cx="1120775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4" name="Google Shape;2854;p17" descr="A photograph of an avocado cut in half." title="Avocado"/>
            <p:cNvGraphicFramePr/>
            <p:nvPr/>
          </p:nvGraphicFramePr>
          <p:xfrm>
            <a:off x="4660759" y="3862775"/>
            <a:ext cx="1211263" cy="1020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211263" imgH="1020763" progId="Paint.Picture">
                    <p:embed/>
                  </p:oleObj>
                </mc:Choice>
                <mc:Fallback>
                  <p:oleObj r:id="rId15" imgW="1211263" imgH="1020763" progId="Paint.Picture">
                    <p:embed/>
                    <p:pic>
                      <p:nvPicPr>
                        <p:cNvPr id="2854" name="Google Shape;2854;p17" descr="A photograph of an avocado cut in half." title="Avocado"/>
                        <p:cNvPicPr preferRelativeResize="0"/>
                        <p:nvPr/>
                      </p:nvPicPr>
                      <p:blipFill rotWithShape="1">
                        <a:blip r:embed="rId1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660759" y="3862775"/>
                          <a:ext cx="1211263" cy="1020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5" name="Google Shape;2855;p17" descr="A photograph of a handful of almonds." title="Almonds"/>
            <p:cNvGraphicFramePr/>
            <p:nvPr/>
          </p:nvGraphicFramePr>
          <p:xfrm>
            <a:off x="5937095" y="3788325"/>
            <a:ext cx="1143000" cy="1044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1143000" imgH="1044575" progId="Paint.Picture">
                    <p:embed/>
                  </p:oleObj>
                </mc:Choice>
                <mc:Fallback>
                  <p:oleObj r:id="rId17" imgW="1143000" imgH="1044575" progId="Paint.Picture">
                    <p:embed/>
                    <p:pic>
                      <p:nvPicPr>
                        <p:cNvPr id="2855" name="Google Shape;2855;p17" descr="A photograph of a handful of almonds." title="Almonds"/>
                        <p:cNvPicPr preferRelativeResize="0"/>
                        <p:nvPr/>
                      </p:nvPicPr>
                      <p:blipFill rotWithShape="1">
                        <a:blip r:embed="rId18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5937095" y="3788325"/>
                          <a:ext cx="1143000" cy="1044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6" name="Google Shape;2856;p17" descr="A photograph of peanuts in various form." title="Peanuts"/>
            <p:cNvGraphicFramePr/>
            <p:nvPr/>
          </p:nvGraphicFramePr>
          <p:xfrm>
            <a:off x="7300063" y="3774037"/>
            <a:ext cx="1169193" cy="1058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1169193" imgH="1058863" progId="Paint.Picture">
                    <p:embed/>
                  </p:oleObj>
                </mc:Choice>
                <mc:Fallback>
                  <p:oleObj r:id="rId19" imgW="1169193" imgH="1058863" progId="Paint.Picture">
                    <p:embed/>
                    <p:pic>
                      <p:nvPicPr>
                        <p:cNvPr id="2856" name="Google Shape;2856;p17" descr="A photograph of peanuts in various form." title="Peanuts"/>
                        <p:cNvPicPr preferRelativeResize="0"/>
                        <p:nvPr/>
                      </p:nvPicPr>
                      <p:blipFill rotWithShape="1">
                        <a:blip r:embed="rId20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7300063" y="3774037"/>
                          <a:ext cx="1169193" cy="1058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57" name="Google Shape;2857;p17"/>
          <p:cNvSpPr/>
          <p:nvPr/>
        </p:nvSpPr>
        <p:spPr>
          <a:xfrm>
            <a:off x="1493925" y="2070483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8" name="Google Shape;2858;p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E</a:t>
            </a:r>
            <a:endParaRPr sz="3200"/>
          </a:p>
        </p:txBody>
      </p:sp>
      <p:sp>
        <p:nvSpPr>
          <p:cNvPr id="2859" name="Google Shape;28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AAE087D2-0B54-74A8-8976-C13EF543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839" y="1780108"/>
            <a:ext cx="10414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2" name="Google Shape;2632;p1" descr="A photograph of sliced oranges, blueberries raspberries, tomatoes, sliced kiwi, leafy greens, broccoli, lemons, and various vitamins in pill form on top of a white wooden table." title="Fruit and Vitamins"/>
          <p:cNvPicPr preferRelativeResize="0"/>
          <p:nvPr/>
        </p:nvPicPr>
        <p:blipFill rotWithShape="1">
          <a:blip r:embed="rId3">
            <a:alphaModFix/>
          </a:blip>
          <a:srcRect t="15093" b="-607"/>
          <a:stretch/>
        </p:blipFill>
        <p:spPr>
          <a:xfrm>
            <a:off x="-74100" y="0"/>
            <a:ext cx="12266535" cy="690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"/>
          <p:cNvSpPr txBox="1">
            <a:spLocks noGrp="1"/>
          </p:cNvSpPr>
          <p:nvPr>
            <p:ph type="title"/>
          </p:nvPr>
        </p:nvSpPr>
        <p:spPr>
          <a:xfrm>
            <a:off x="500551" y="4830075"/>
            <a:ext cx="334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>
                <a:solidFill>
                  <a:schemeClr val="accent2"/>
                </a:solidFill>
              </a:rPr>
              <a:t>Vitamins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634" name="Google Shape;263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8"/>
          <p:cNvSpPr txBox="1">
            <a:spLocks noGrp="1"/>
          </p:cNvSpPr>
          <p:nvPr>
            <p:ph type="body" idx="2"/>
          </p:nvPr>
        </p:nvSpPr>
        <p:spPr>
          <a:xfrm>
            <a:off x="5727996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Blood coagulation: </a:t>
            </a:r>
            <a:r>
              <a:rPr lang="en-US" sz="1800"/>
              <a:t>necessary for the formation of </a:t>
            </a:r>
            <a:r>
              <a:rPr lang="en-US" sz="1800" b="1"/>
              <a:t>blood clotting proteins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Best sources:</a:t>
            </a:r>
            <a:r>
              <a:rPr lang="en-US" sz="1800"/>
              <a:t> green leafy vegetables (spinach, lettuce, broccoli and other members of the cabbage family)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/>
              <a:t>Non-dietary source: </a:t>
            </a:r>
            <a:r>
              <a:rPr lang="en-US" sz="1800"/>
              <a:t>Significant amounts </a:t>
            </a:r>
            <a:r>
              <a:rPr lang="en-US" sz="1800" b="1"/>
              <a:t>produced by intestinal bacteria</a:t>
            </a:r>
            <a:endParaRPr sz="1800"/>
          </a:p>
        </p:txBody>
      </p:sp>
      <p:pic>
        <p:nvPicPr>
          <p:cNvPr id="2865" name="Google Shape;2865;p18" descr="A photograph of a head of lettuce" title="Lettu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404" y="2145767"/>
            <a:ext cx="3582534" cy="358246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866" name="Google Shape;2866;p18"/>
          <p:cNvSpPr/>
          <p:nvPr/>
        </p:nvSpPr>
        <p:spPr>
          <a:xfrm>
            <a:off x="5827596" y="1890967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Google Shape;2867;p18"/>
          <p:cNvSpPr/>
          <p:nvPr/>
        </p:nvSpPr>
        <p:spPr>
          <a:xfrm>
            <a:off x="5827596" y="3479983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Google Shape;2868;p1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K</a:t>
            </a:r>
            <a:endParaRPr sz="3200"/>
          </a:p>
        </p:txBody>
      </p:sp>
      <p:sp>
        <p:nvSpPr>
          <p:cNvPr id="2869" name="Google Shape;286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19"/>
          <p:cNvSpPr txBox="1">
            <a:spLocks noGrp="1"/>
          </p:cNvSpPr>
          <p:nvPr>
            <p:ph type="body" idx="2"/>
          </p:nvPr>
        </p:nvSpPr>
        <p:spPr>
          <a:xfrm>
            <a:off x="5859938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b="1" dirty="0">
              <a:solidFill>
                <a:srgbClr val="212121"/>
              </a:solidFill>
            </a:endParaRPr>
          </a:p>
          <a:p>
            <a:pPr marL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en-US" b="1" dirty="0">
                <a:solidFill>
                  <a:srgbClr val="212121"/>
                </a:solidFill>
              </a:rPr>
              <a:t>Vitamin K deficiency results in </a:t>
            </a:r>
            <a:r>
              <a:rPr lang="en-US" b="1" dirty="0">
                <a:solidFill>
                  <a:srgbClr val="C00000"/>
                </a:solidFill>
              </a:rPr>
              <a:t>hemorrhage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12121"/>
                </a:solidFill>
              </a:rPr>
              <a:t>Unlikely in adults.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>
                <a:solidFill>
                  <a:srgbClr val="C00000"/>
                </a:solidFill>
              </a:rPr>
              <a:t>At Risk: </a:t>
            </a:r>
            <a:r>
              <a:rPr lang="en-US" sz="1800" dirty="0">
                <a:solidFill>
                  <a:srgbClr val="212121"/>
                </a:solidFill>
              </a:rPr>
              <a:t>Newborns who fail to establish intestinal bacteria that produce Vitamin K</a:t>
            </a:r>
            <a:endParaRPr sz="1800" dirty="0">
              <a:solidFill>
                <a:srgbClr val="2121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•"/>
            </a:pPr>
            <a:r>
              <a:rPr lang="en-US" sz="1800" dirty="0">
                <a:solidFill>
                  <a:srgbClr val="212121"/>
                </a:solidFill>
              </a:rPr>
              <a:t>At birth newborns are given a dose of Vitamin K to hold them until vitamin K-producing bacteria establish themselves in their intestinal tract</a:t>
            </a:r>
            <a:endParaRPr sz="1800" dirty="0"/>
          </a:p>
        </p:txBody>
      </p:sp>
      <p:pic>
        <p:nvPicPr>
          <p:cNvPr id="2875" name="Google Shape;2875;p19" descr="A photograph of a baby receiving a dose of Vitamin K" title="Baby Receiving Vitamin K"/>
          <p:cNvPicPr preferRelativeResize="0"/>
          <p:nvPr/>
        </p:nvPicPr>
        <p:blipFill rotWithShape="1">
          <a:blip r:embed="rId3">
            <a:alphaModFix/>
          </a:blip>
          <a:srcRect b="4233"/>
          <a:stretch/>
        </p:blipFill>
        <p:spPr>
          <a:xfrm>
            <a:off x="1408462" y="2363512"/>
            <a:ext cx="3979650" cy="3275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76" name="Google Shape;2876;p19"/>
          <p:cNvSpPr/>
          <p:nvPr/>
        </p:nvSpPr>
        <p:spPr>
          <a:xfrm>
            <a:off x="5927861" y="2064917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Google Shape;2877;p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K</a:t>
            </a:r>
            <a:endParaRPr sz="3200"/>
          </a:p>
        </p:txBody>
      </p:sp>
      <p:sp>
        <p:nvSpPr>
          <p:cNvPr id="2878" name="Google Shape;287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3" name="Google Shape;2883;p20"/>
          <p:cNvPicPr preferRelativeResize="0"/>
          <p:nvPr/>
        </p:nvPicPr>
        <p:blipFill rotWithShape="1">
          <a:blip r:embed="rId3">
            <a:alphaModFix/>
          </a:blip>
          <a:srcRect b="5784"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20"/>
          <p:cNvSpPr txBox="1">
            <a:spLocks noGrp="1"/>
          </p:cNvSpPr>
          <p:nvPr>
            <p:ph type="title"/>
          </p:nvPr>
        </p:nvSpPr>
        <p:spPr>
          <a:xfrm>
            <a:off x="1945351" y="48609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4000">
                <a:solidFill>
                  <a:srgbClr val="C88DB6"/>
                </a:solidFill>
              </a:rPr>
              <a:t>Water-Soluble Vitamins </a:t>
            </a:r>
            <a:endParaRPr sz="4000">
              <a:solidFill>
                <a:srgbClr val="C88DB6"/>
              </a:solidFill>
            </a:endParaRPr>
          </a:p>
        </p:txBody>
      </p:sp>
      <p:sp>
        <p:nvSpPr>
          <p:cNvPr id="2885" name="Google Shape;288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Water-</a:t>
            </a:r>
            <a:r>
              <a:rPr lang="en-US"/>
              <a:t>S</a:t>
            </a:r>
            <a:r>
              <a:rPr lang="en-US" sz="3200"/>
              <a:t>oluble </a:t>
            </a:r>
            <a:r>
              <a:rPr lang="en-US"/>
              <a:t>V</a:t>
            </a:r>
            <a:r>
              <a:rPr lang="en-US" sz="3200"/>
              <a:t>itamins </a:t>
            </a:r>
            <a:endParaRPr sz="3200"/>
          </a:p>
        </p:txBody>
      </p:sp>
      <p:sp>
        <p:nvSpPr>
          <p:cNvPr id="2891" name="Google Shape;2891;p21"/>
          <p:cNvSpPr txBox="1">
            <a:spLocks noGrp="1"/>
          </p:cNvSpPr>
          <p:nvPr>
            <p:ph type="body" idx="1"/>
          </p:nvPr>
        </p:nvSpPr>
        <p:spPr>
          <a:xfrm>
            <a:off x="1172400" y="1825625"/>
            <a:ext cx="98472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>
                <a:solidFill>
                  <a:srgbClr val="000000"/>
                </a:solidFill>
              </a:rPr>
              <a:t>General function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1B3B0E"/>
                </a:solidFill>
              </a:rPr>
              <a:t>The B and C vitamins help enzymes in their function:</a:t>
            </a:r>
            <a:r>
              <a:rPr lang="en-US" sz="1800">
                <a:solidFill>
                  <a:srgbClr val="1B3B0E"/>
                </a:solidFill>
              </a:rPr>
              <a:t> are </a:t>
            </a:r>
            <a:r>
              <a:rPr lang="en-US" sz="1800" b="1">
                <a:solidFill>
                  <a:schemeClr val="accent1"/>
                </a:solidFill>
              </a:rPr>
              <a:t>cofactors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rgbClr val="1B3B0E"/>
                </a:solidFill>
              </a:rPr>
              <a:t>in enzymatic reactions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rgbClr val="1B3B0E"/>
                </a:solidFill>
              </a:rPr>
              <a:t>Involved in energy (Adenosine triphosphate-ATP) production reactions: </a:t>
            </a:r>
            <a:r>
              <a:rPr lang="en-US" sz="1800">
                <a:solidFill>
                  <a:srgbClr val="1B3B0E"/>
                </a:solidFill>
              </a:rPr>
              <a:t>ATP is able to store and transport chemical energy within cells.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2892" name="Google Shape;2892;p21"/>
          <p:cNvGrpSpPr/>
          <p:nvPr/>
        </p:nvGrpSpPr>
        <p:grpSpPr>
          <a:xfrm>
            <a:off x="2130732" y="4032333"/>
            <a:ext cx="7930535" cy="2120700"/>
            <a:chOff x="3543000" y="4032333"/>
            <a:chExt cx="7930535" cy="2120700"/>
          </a:xfrm>
        </p:grpSpPr>
        <p:sp>
          <p:nvSpPr>
            <p:cNvPr id="2893" name="Google Shape;2893;p21"/>
            <p:cNvSpPr txBox="1"/>
            <p:nvPr/>
          </p:nvSpPr>
          <p:spPr>
            <a:xfrm>
              <a:off x="3543000" y="4032333"/>
              <a:ext cx="4094400" cy="21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marR="0" lvl="0" indent="-4191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Noto Sans Symbols"/>
                <a:buNone/>
              </a:pP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(Thiamine) 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(Riboflavin)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(Niacin) 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(Pantothenic acid)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(Pyridoxine) 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21"/>
            <p:cNvSpPr txBox="1"/>
            <p:nvPr/>
          </p:nvSpPr>
          <p:spPr>
            <a:xfrm>
              <a:off x="7637435" y="4032333"/>
              <a:ext cx="3836100" cy="21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(Biotin)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(Folic acid) 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B</a:t>
              </a:r>
              <a:r>
                <a:rPr lang="en-US" sz="190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(Cobalamin)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09600" marR="0" lvl="0" indent="-425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900"/>
                <a:buFont typeface="Calibri"/>
                <a:buChar char="●"/>
              </a:pPr>
              <a:r>
                <a:rPr lang="en-US" sz="19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C (ascorbic acid)</a:t>
              </a:r>
              <a:endParaRPr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5" name="Google Shape;2895;p21"/>
          <p:cNvSpPr/>
          <p:nvPr/>
        </p:nvSpPr>
        <p:spPr>
          <a:xfrm>
            <a:off x="4587300" y="3728733"/>
            <a:ext cx="3017400" cy="457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9 Water-soluble Vitamins</a:t>
            </a: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Google Shape;289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90b6fef3a6_0_5292"/>
          <p:cNvSpPr txBox="1">
            <a:spLocks noGrp="1"/>
          </p:cNvSpPr>
          <p:nvPr>
            <p:ph type="body" idx="1"/>
          </p:nvPr>
        </p:nvSpPr>
        <p:spPr>
          <a:xfrm>
            <a:off x="1395529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It is needed as a coenzyme for </a:t>
            </a:r>
            <a:r>
              <a:rPr lang="en-US" sz="1800" b="1"/>
              <a:t>energy metabolism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Proper function of the </a:t>
            </a:r>
            <a:r>
              <a:rPr lang="en-US" sz="1800" b="1"/>
              <a:t>nervous system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Whole grains, nuts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Found in a lot of foods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Not very common nowadays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Beriberi</a:t>
            </a:r>
            <a:r>
              <a:rPr lang="en-US" sz="1800"/>
              <a:t>: weakness in nerves</a:t>
            </a:r>
            <a:endParaRPr/>
          </a:p>
        </p:txBody>
      </p:sp>
      <p:pic>
        <p:nvPicPr>
          <p:cNvPr id="2902" name="Google Shape;2902;g190b6fef3a6_0_5292" descr="A graphic of the nerves - blue nerves on a black background" title="Nerv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30" y="2059975"/>
            <a:ext cx="237744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g190b6fef3a6_0_5292" descr="A photograph of a persons hand holding their wrist as if in pain." title="Pain in Wrist"/>
          <p:cNvPicPr preferRelativeResize="0"/>
          <p:nvPr/>
        </p:nvPicPr>
        <p:blipFill rotWithShape="1">
          <a:blip r:embed="rId4">
            <a:alphaModFix/>
          </a:blip>
          <a:srcRect t="16156"/>
          <a:stretch/>
        </p:blipFill>
        <p:spPr>
          <a:xfrm>
            <a:off x="5861785" y="3024275"/>
            <a:ext cx="2377440" cy="19541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4" name="Google Shape;2904;g190b6fef3a6_0_529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Thiamin (</a:t>
            </a:r>
            <a:r>
              <a:rPr lang="en-US"/>
              <a:t>B1</a:t>
            </a:r>
            <a:r>
              <a:rPr lang="en-US" sz="3200"/>
              <a:t>)</a:t>
            </a:r>
            <a:endParaRPr sz="3200"/>
          </a:p>
        </p:txBody>
      </p:sp>
      <p:pic>
        <p:nvPicPr>
          <p:cNvPr id="2905" name="Google Shape;2905;g190b6fef3a6_0_5292" descr="A photograph of five bowls of various nuts around a square sign that says &quot;B1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9029" y="4123862"/>
            <a:ext cx="2377441" cy="184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6" name="Google Shape;2906;g190b6fef3a6_0_5292"/>
          <p:cNvSpPr/>
          <p:nvPr/>
        </p:nvSpPr>
        <p:spPr>
          <a:xfrm>
            <a:off x="1493970" y="2015301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g190b6fef3a6_0_5292"/>
          <p:cNvSpPr/>
          <p:nvPr/>
        </p:nvSpPr>
        <p:spPr>
          <a:xfrm>
            <a:off x="1493971" y="3380351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g190b6fef3a6_0_5292"/>
          <p:cNvSpPr/>
          <p:nvPr/>
        </p:nvSpPr>
        <p:spPr>
          <a:xfrm>
            <a:off x="1493969" y="4698534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g190b6fef3a6_0_52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ff2e117113_0_375"/>
          <p:cNvSpPr txBox="1">
            <a:spLocks noGrp="1"/>
          </p:cNvSpPr>
          <p:nvPr>
            <p:ph type="body" idx="2"/>
          </p:nvPr>
        </p:nvSpPr>
        <p:spPr>
          <a:xfrm>
            <a:off x="5918229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It is needed as a coenzyme for </a:t>
            </a:r>
            <a:r>
              <a:rPr lang="en-US" sz="1800" b="1"/>
              <a:t>energy metabolism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Maintain integrity of </a:t>
            </a:r>
            <a:r>
              <a:rPr lang="en-US" sz="1800" b="1"/>
              <a:t>epithelial &amp; mucosal linings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Milk products (yogurt, cheese)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Whole grains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Liver, eggs, green leafy vegetables</a:t>
            </a:r>
            <a:endParaRPr sz="1800"/>
          </a:p>
        </p:txBody>
      </p:sp>
      <p:sp>
        <p:nvSpPr>
          <p:cNvPr id="2915" name="Google Shape;2915;gff2e117113_0_37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Riboflavin (</a:t>
            </a:r>
            <a:r>
              <a:rPr lang="en-US"/>
              <a:t>B2</a:t>
            </a:r>
            <a:r>
              <a:rPr lang="en-US" sz="3200"/>
              <a:t>)</a:t>
            </a:r>
            <a:endParaRPr sz="3200"/>
          </a:p>
        </p:txBody>
      </p:sp>
      <p:sp>
        <p:nvSpPr>
          <p:cNvPr id="2916" name="Google Shape;2916;gff2e117113_0_375"/>
          <p:cNvSpPr/>
          <p:nvPr/>
        </p:nvSpPr>
        <p:spPr>
          <a:xfrm>
            <a:off x="5992013" y="2149433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gff2e117113_0_375"/>
          <p:cNvSpPr/>
          <p:nvPr/>
        </p:nvSpPr>
        <p:spPr>
          <a:xfrm>
            <a:off x="5992013" y="3712725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8" name="Google Shape;2918;gff2e117113_0_375" descr="A photograph of a table overflowing with glasses of milk and dairy, a bowl of eggs, broccoli, a loaf of whole wheat bread, and leafy vegetables." title="Foods High in B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71" y="2309554"/>
            <a:ext cx="4305331" cy="3374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19" name="Google Shape;2919;gff2e117113_0_3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ff2e117113_0_318"/>
          <p:cNvSpPr txBox="1">
            <a:spLocks noGrp="1"/>
          </p:cNvSpPr>
          <p:nvPr>
            <p:ph type="body" idx="1"/>
          </p:nvPr>
        </p:nvSpPr>
        <p:spPr>
          <a:xfrm>
            <a:off x="1652700" y="1825625"/>
            <a:ext cx="42840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Ariboflavinosis</a:t>
            </a:r>
            <a:r>
              <a:rPr lang="en-US" sz="1800"/>
              <a:t>: (dryness &amp; cracking of lips)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/>
              <a:t>Cracks and redness at corners of mouth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Painful, smooth, purplish red tongue</a:t>
            </a:r>
            <a:endParaRPr sz="1800"/>
          </a:p>
        </p:txBody>
      </p:sp>
      <p:sp>
        <p:nvSpPr>
          <p:cNvPr id="2925" name="Google Shape;2925;gff2e117113_0_31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Riboflavin (</a:t>
            </a:r>
            <a:r>
              <a:rPr lang="en-US"/>
              <a:t>B2</a:t>
            </a:r>
            <a:r>
              <a:rPr lang="en-US" sz="3200"/>
              <a:t>)</a:t>
            </a:r>
            <a:endParaRPr sz="3200"/>
          </a:p>
        </p:txBody>
      </p:sp>
      <p:sp>
        <p:nvSpPr>
          <p:cNvPr id="2926" name="Google Shape;2926;gff2e117113_0_318"/>
          <p:cNvSpPr/>
          <p:nvPr/>
        </p:nvSpPr>
        <p:spPr>
          <a:xfrm>
            <a:off x="1748266" y="2555645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7" name="Google Shape;2927;gff2e117113_0_318" descr="A photograph of someone's mouth opened and visible tears on the corners of their mouth." title="Cracked Li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5340" y="2571475"/>
            <a:ext cx="3863960" cy="28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gff2e117113_0_3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ff2e117113_0_339"/>
          <p:cNvSpPr txBox="1">
            <a:spLocks noGrp="1"/>
          </p:cNvSpPr>
          <p:nvPr>
            <p:ph type="body" idx="2"/>
          </p:nvPr>
        </p:nvSpPr>
        <p:spPr>
          <a:xfrm>
            <a:off x="5452733" y="1825625"/>
            <a:ext cx="53712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It is needed as a coenzyme for </a:t>
            </a:r>
            <a:r>
              <a:rPr lang="en-US" sz="1800" b="1"/>
              <a:t>energy metabolism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Proper function of the </a:t>
            </a:r>
            <a:r>
              <a:rPr lang="en-US" sz="1800" b="1"/>
              <a:t>digestive and nervous systems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Milk, meat, poultry, fish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Whole-grains and legumes, liver, eggs, nuts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Pellagra: </a:t>
            </a:r>
            <a:r>
              <a:rPr lang="en-US" sz="1800"/>
              <a:t>diarrhea, dryness of skin, memory loss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3 Ds of Pellagra: </a:t>
            </a:r>
            <a:r>
              <a:rPr lang="en-US" sz="1800"/>
              <a:t>are diarrhea, dermatitis, dementia and if untreated- death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34" name="Google Shape;2934;gff2e117113_0_33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Niacin (</a:t>
            </a:r>
            <a:r>
              <a:rPr lang="en-US"/>
              <a:t>B3</a:t>
            </a:r>
            <a:r>
              <a:rPr lang="en-US" sz="3200"/>
              <a:t>)</a:t>
            </a:r>
            <a:endParaRPr sz="3200"/>
          </a:p>
        </p:txBody>
      </p:sp>
      <p:sp>
        <p:nvSpPr>
          <p:cNvPr id="2935" name="Google Shape;2935;gff2e117113_0_339"/>
          <p:cNvSpPr/>
          <p:nvPr/>
        </p:nvSpPr>
        <p:spPr>
          <a:xfrm>
            <a:off x="5529455" y="2038312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gff2e117113_0_339"/>
          <p:cNvSpPr/>
          <p:nvPr/>
        </p:nvSpPr>
        <p:spPr>
          <a:xfrm>
            <a:off x="5529455" y="3314268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gff2e117113_0_339"/>
          <p:cNvSpPr/>
          <p:nvPr/>
        </p:nvSpPr>
        <p:spPr>
          <a:xfrm>
            <a:off x="5529454" y="4595383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8" name="Google Shape;2938;gff2e117113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67" y="2105835"/>
            <a:ext cx="3779866" cy="3779896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gff2e117113_0_3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ff2e117113_0_357"/>
          <p:cNvSpPr txBox="1">
            <a:spLocks noGrp="1"/>
          </p:cNvSpPr>
          <p:nvPr>
            <p:ph type="body" idx="1"/>
          </p:nvPr>
        </p:nvSpPr>
        <p:spPr>
          <a:xfrm>
            <a:off x="2069075" y="1825625"/>
            <a:ext cx="50487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It is needed as a coenzyme for </a:t>
            </a:r>
            <a:r>
              <a:rPr lang="en-US" sz="1800" b="1" dirty="0"/>
              <a:t>energy metabolism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Helps the process of producing red blood cells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Milk, meat, poultry, fish, liver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Potatoes and starchy vegetables and legumes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Non-citric fruits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Dermatitis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Anemia (microcytic anemia)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Depression and confusion</a:t>
            </a:r>
            <a:endParaRPr sz="1800" b="1" dirty="0"/>
          </a:p>
        </p:txBody>
      </p:sp>
      <p:pic>
        <p:nvPicPr>
          <p:cNvPr id="2945" name="Google Shape;2945;gff2e117113_0_357" descr="A graphic of B6" title="B6"/>
          <p:cNvPicPr preferRelativeResize="0"/>
          <p:nvPr/>
        </p:nvPicPr>
        <p:blipFill rotWithShape="1">
          <a:blip r:embed="rId3">
            <a:alphaModFix/>
          </a:blip>
          <a:srcRect l="15194" r="110"/>
          <a:stretch/>
        </p:blipFill>
        <p:spPr>
          <a:xfrm>
            <a:off x="7577500" y="4179550"/>
            <a:ext cx="2545425" cy="19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gff2e117113_0_3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 dirty="0"/>
              <a:t>Pyridoxine (</a:t>
            </a:r>
            <a:r>
              <a:rPr lang="en-US" dirty="0"/>
              <a:t>B6</a:t>
            </a:r>
            <a:r>
              <a:rPr lang="en-US" sz="3200" dirty="0"/>
              <a:t>)</a:t>
            </a:r>
            <a:endParaRPr sz="3200" dirty="0"/>
          </a:p>
        </p:txBody>
      </p:sp>
      <p:sp>
        <p:nvSpPr>
          <p:cNvPr id="2947" name="Google Shape;2947;gff2e117113_0_357"/>
          <p:cNvSpPr/>
          <p:nvPr/>
        </p:nvSpPr>
        <p:spPr>
          <a:xfrm>
            <a:off x="2155025" y="2012022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gff2e117113_0_357"/>
          <p:cNvSpPr/>
          <p:nvPr/>
        </p:nvSpPr>
        <p:spPr>
          <a:xfrm>
            <a:off x="2155025" y="3208065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gff2e117113_0_357"/>
          <p:cNvSpPr/>
          <p:nvPr/>
        </p:nvSpPr>
        <p:spPr>
          <a:xfrm>
            <a:off x="2155025" y="4646345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0" name="Google Shape;2950;gff2e117113_0_357" descr="A photograph of foods high in B6 including chicken, bananas, a sliced watermelon, potatoes, and chipped meat." title="Foods High in B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4093" y="1857302"/>
            <a:ext cx="2492239" cy="21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Google Shape;2951;gff2e117113_0_3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ff2e117113_0_387"/>
          <p:cNvSpPr txBox="1">
            <a:spLocks noGrp="1"/>
          </p:cNvSpPr>
          <p:nvPr>
            <p:ph type="body" idx="2"/>
          </p:nvPr>
        </p:nvSpPr>
        <p:spPr>
          <a:xfrm>
            <a:off x="6127946" y="1825625"/>
            <a:ext cx="47718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It is needed as coenzyme for </a:t>
            </a:r>
            <a:r>
              <a:rPr lang="en-US" sz="1800" b="1"/>
              <a:t>energy metabolism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Normal development of </a:t>
            </a:r>
            <a:r>
              <a:rPr lang="en-US" sz="1800" b="1"/>
              <a:t>red blood cells in the bone marrow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Help </a:t>
            </a:r>
            <a:r>
              <a:rPr lang="en-US" sz="1800" b="1"/>
              <a:t>synthesize DNA</a:t>
            </a:r>
            <a:r>
              <a:rPr lang="en-US" sz="1800"/>
              <a:t> especially for the fetus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Green leafy vegetables,</a:t>
            </a:r>
            <a:r>
              <a:rPr lang="en-US" sz="1900"/>
              <a:t> </a:t>
            </a:r>
            <a:r>
              <a:rPr lang="en-US" sz="1800"/>
              <a:t>fruits,</a:t>
            </a:r>
            <a:r>
              <a:rPr lang="en-US" sz="1900"/>
              <a:t> </a:t>
            </a:r>
            <a:r>
              <a:rPr lang="en-US" sz="1800"/>
              <a:t>legumes, whole grains, organ meats, liver,</a:t>
            </a:r>
            <a:r>
              <a:rPr lang="en-US" sz="1900"/>
              <a:t> </a:t>
            </a:r>
            <a:r>
              <a:rPr lang="en-US" sz="1800"/>
              <a:t>eggs</a:t>
            </a:r>
            <a:endParaRPr sz="1800"/>
          </a:p>
        </p:txBody>
      </p:sp>
      <p:sp>
        <p:nvSpPr>
          <p:cNvPr id="2957" name="Google Shape;2957;gff2e117113_0_38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Folic </a:t>
            </a:r>
            <a:r>
              <a:rPr lang="en-US"/>
              <a:t>A</a:t>
            </a:r>
            <a:r>
              <a:rPr lang="en-US" sz="3200"/>
              <a:t>cid (</a:t>
            </a:r>
            <a:r>
              <a:rPr lang="en-US"/>
              <a:t>B9</a:t>
            </a:r>
            <a:r>
              <a:rPr lang="en-US" sz="3200"/>
              <a:t>)</a:t>
            </a:r>
            <a:endParaRPr sz="3200"/>
          </a:p>
        </p:txBody>
      </p:sp>
      <p:sp>
        <p:nvSpPr>
          <p:cNvPr id="2958" name="Google Shape;2958;gff2e117113_0_387"/>
          <p:cNvSpPr/>
          <p:nvPr/>
        </p:nvSpPr>
        <p:spPr>
          <a:xfrm>
            <a:off x="6227546" y="1960225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9" name="Google Shape;2959;gff2e117113_0_387"/>
          <p:cNvSpPr/>
          <p:nvPr/>
        </p:nvSpPr>
        <p:spPr>
          <a:xfrm>
            <a:off x="6252596" y="4171313"/>
            <a:ext cx="17787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0" name="Google Shape;2960;gff2e117113_0_387" descr="A photograph of bowls of nuts, a bunch of asparagus, tomatoes, bowls of legumes, an orange, a grapefruit, eggs,  and broccoli." title="Foods High in Folic Ac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254" y="2853000"/>
            <a:ext cx="4552431" cy="253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Google Shape;2961;gff2e117113_0_3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2"/>
          <p:cNvSpPr txBox="1">
            <a:spLocks noGrp="1"/>
          </p:cNvSpPr>
          <p:nvPr>
            <p:ph type="body" idx="1"/>
          </p:nvPr>
        </p:nvSpPr>
        <p:spPr>
          <a:xfrm>
            <a:off x="1172475" y="1825625"/>
            <a:ext cx="4498800" cy="435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800">
                <a:solidFill>
                  <a:srgbClr val="000000"/>
                </a:solidFill>
              </a:rPr>
              <a:t>Vitamins are individual units as they are not linked together like carbohydrates or protein.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000000"/>
                </a:solidFill>
              </a:rPr>
              <a:t>The amounts of vitamins people require are measured in micrograms (μg) or milligrams (mg).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640" name="Google Shape;2640;p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Characteristics of Vitamins</a:t>
            </a:r>
            <a:endParaRPr sz="3200"/>
          </a:p>
        </p:txBody>
      </p:sp>
      <p:sp>
        <p:nvSpPr>
          <p:cNvPr id="2641" name="Google Shape;2641;p2"/>
          <p:cNvSpPr txBox="1">
            <a:spLocks noGrp="1"/>
          </p:cNvSpPr>
          <p:nvPr>
            <p:ph type="body" idx="2"/>
          </p:nvPr>
        </p:nvSpPr>
        <p:spPr>
          <a:xfrm>
            <a:off x="6096000" y="1825625"/>
            <a:ext cx="4923600" cy="435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Essential nutrients </a:t>
            </a:r>
            <a:r>
              <a:rPr lang="en-US" sz="1800" b="1"/>
              <a:t>(Organic)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Vitamins don’t provide energy</a:t>
            </a:r>
            <a:r>
              <a:rPr lang="en-US" sz="1800">
                <a:solidFill>
                  <a:srgbClr val="1B3B0E"/>
                </a:solidFill>
              </a:rPr>
              <a:t> </a:t>
            </a:r>
            <a:r>
              <a:rPr lang="en-US" sz="1800" b="1"/>
              <a:t>(Non-caloric)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Cannot be synthesized in sufficient quantities and </a:t>
            </a:r>
            <a:r>
              <a:rPr lang="en-US" sz="1800" b="1"/>
              <a:t>must be obtained from the diet</a:t>
            </a:r>
            <a:endParaRPr sz="1800" b="1">
              <a:solidFill>
                <a:srgbClr val="C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They facilitate the chemical reactions that produce skin, bone, and muscle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Lack of one or more of vitamins, a person may develop a deficiency disease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Necessary for specific metabolic reactions and components of body tissue structure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42" name="Google Shape;2642;p2"/>
          <p:cNvSpPr/>
          <p:nvPr/>
        </p:nvSpPr>
        <p:spPr>
          <a:xfrm>
            <a:off x="2544225" y="1843700"/>
            <a:ext cx="1755300" cy="457200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3" name="Google Shape;2643;p2"/>
          <p:cNvSpPr/>
          <p:nvPr/>
        </p:nvSpPr>
        <p:spPr>
          <a:xfrm>
            <a:off x="7761375" y="1843700"/>
            <a:ext cx="1828800" cy="457200"/>
          </a:xfrm>
          <a:prstGeom prst="flowChartAlternateProcess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2"/>
          <p:cNvSpPr/>
          <p:nvPr/>
        </p:nvSpPr>
        <p:spPr>
          <a:xfrm>
            <a:off x="2544225" y="3917467"/>
            <a:ext cx="1755300" cy="4572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Food Contents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ff2e117113_0_402"/>
          <p:cNvSpPr txBox="1">
            <a:spLocks noGrp="1"/>
          </p:cNvSpPr>
          <p:nvPr>
            <p:ph type="body" idx="1"/>
          </p:nvPr>
        </p:nvSpPr>
        <p:spPr>
          <a:xfrm>
            <a:off x="1815569" y="1825625"/>
            <a:ext cx="45357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Birth defect (neural tube defects):</a:t>
            </a:r>
            <a:r>
              <a:rPr lang="en-US" sz="1800"/>
              <a:t>  brain, spine, or spinal cord defects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Megaloblastic anemia:</a:t>
            </a:r>
            <a:r>
              <a:rPr lang="en-US" sz="1800"/>
              <a:t> poor development of blood cells, particularly during pregnancy</a:t>
            </a:r>
            <a:endParaRPr sz="1800"/>
          </a:p>
        </p:txBody>
      </p:sp>
      <p:sp>
        <p:nvSpPr>
          <p:cNvPr id="2967" name="Google Shape;2967;gff2e117113_0_402"/>
          <p:cNvSpPr/>
          <p:nvPr/>
        </p:nvSpPr>
        <p:spPr>
          <a:xfrm>
            <a:off x="1917307" y="2495283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8" name="Google Shape;2968;gff2e117113_0_4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Folic </a:t>
            </a:r>
            <a:r>
              <a:rPr lang="en-US"/>
              <a:t>A</a:t>
            </a:r>
            <a:r>
              <a:rPr lang="en-US" sz="3200"/>
              <a:t>cid (</a:t>
            </a:r>
            <a:r>
              <a:rPr lang="en-US"/>
              <a:t>B9</a:t>
            </a:r>
            <a:r>
              <a:rPr lang="en-US" sz="3200"/>
              <a:t>)</a:t>
            </a:r>
            <a:endParaRPr sz="3200"/>
          </a:p>
        </p:txBody>
      </p:sp>
      <p:pic>
        <p:nvPicPr>
          <p:cNvPr id="2969" name="Google Shape;2969;gff2e117113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106" y="1887378"/>
            <a:ext cx="3649326" cy="427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gff2e117113_0_4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190b6fef3a6_0_7942"/>
          <p:cNvSpPr txBox="1">
            <a:spLocks noGrp="1"/>
          </p:cNvSpPr>
          <p:nvPr>
            <p:ph type="body" idx="2"/>
          </p:nvPr>
        </p:nvSpPr>
        <p:spPr>
          <a:xfrm>
            <a:off x="5936863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It is needed as a coenzyme for </a:t>
            </a:r>
            <a:r>
              <a:rPr lang="en-US" sz="1800" b="1"/>
              <a:t>energy metabolism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Works with folic acid to </a:t>
            </a:r>
            <a:r>
              <a:rPr lang="en-US" sz="1800" b="1"/>
              <a:t>form red blood cells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It is important for normal functioning of </a:t>
            </a:r>
            <a:r>
              <a:rPr lang="en-US" sz="1800" b="1"/>
              <a:t>nerve tissue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Only found in food from animal source</a:t>
            </a:r>
            <a:r>
              <a:rPr lang="en-US" sz="1800"/>
              <a:t>: Meat, fish, liver, poultry, milk, cheese, eggs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Strict vegetarians</a:t>
            </a:r>
            <a:r>
              <a:rPr lang="en-US" sz="1800"/>
              <a:t>→ need supplements of Vitamin B12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Easily destroyed by</a:t>
            </a:r>
            <a:r>
              <a:rPr lang="en-US" sz="1800">
                <a:solidFill>
                  <a:srgbClr val="C00000"/>
                </a:solidFill>
              </a:rPr>
              <a:t> </a:t>
            </a:r>
            <a:r>
              <a:rPr lang="en-US" sz="1800" b="1">
                <a:solidFill>
                  <a:srgbClr val="C00000"/>
                </a:solidFill>
              </a:rPr>
              <a:t>microwave cooking.</a:t>
            </a:r>
            <a:endParaRPr sz="1800"/>
          </a:p>
        </p:txBody>
      </p:sp>
      <p:sp>
        <p:nvSpPr>
          <p:cNvPr id="2976" name="Google Shape;2976;g190b6fef3a6_0_794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Cobalamin (B12)</a:t>
            </a:r>
            <a:endParaRPr sz="3200"/>
          </a:p>
        </p:txBody>
      </p:sp>
      <p:sp>
        <p:nvSpPr>
          <p:cNvPr id="2977" name="Google Shape;2977;g190b6fef3a6_0_7942"/>
          <p:cNvSpPr/>
          <p:nvPr/>
        </p:nvSpPr>
        <p:spPr>
          <a:xfrm>
            <a:off x="6057661" y="2055427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8" name="Google Shape;2978;g190b6fef3a6_0_7942"/>
          <p:cNvSpPr/>
          <p:nvPr/>
        </p:nvSpPr>
        <p:spPr>
          <a:xfrm>
            <a:off x="6057659" y="3949045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9" name="Google Shape;2979;g190b6fef3a6_0_7942" descr="A photograph of glass of milk, three white eggs, and multiple plates filled with fish, chipped meat, raw chicken, and raw beef on top of a dark wooden table." title="Food High in Vitamin B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537" y="2640426"/>
            <a:ext cx="4090325" cy="2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g190b6fef3a6_0_79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ff2e117113_0_427"/>
          <p:cNvSpPr txBox="1">
            <a:spLocks noGrp="1"/>
          </p:cNvSpPr>
          <p:nvPr>
            <p:ph type="body" idx="1"/>
          </p:nvPr>
        </p:nvSpPr>
        <p:spPr>
          <a:xfrm>
            <a:off x="6388150" y="1825625"/>
            <a:ext cx="46302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Deficiency may cause</a:t>
            </a:r>
            <a:r>
              <a:rPr lang="en-US" sz="1900" b="1"/>
              <a:t> megaloblastic anemia</a:t>
            </a:r>
            <a:r>
              <a:rPr lang="en-US" sz="1900"/>
              <a:t>, particularly during pregnancy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Fatigue is another symptom of deficiency</a:t>
            </a:r>
            <a:endParaRPr/>
          </a:p>
        </p:txBody>
      </p:sp>
      <p:sp>
        <p:nvSpPr>
          <p:cNvPr id="2986" name="Google Shape;2986;gff2e117113_0_427"/>
          <p:cNvSpPr/>
          <p:nvPr/>
        </p:nvSpPr>
        <p:spPr>
          <a:xfrm>
            <a:off x="6471700" y="2582471"/>
            <a:ext cx="17199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Google Shape;2987;gff2e117113_0_4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Cobalamin (B12)</a:t>
            </a:r>
            <a:endParaRPr sz="3200"/>
          </a:p>
        </p:txBody>
      </p:sp>
      <p:pic>
        <p:nvPicPr>
          <p:cNvPr id="2988" name="Google Shape;2988;gff2e117113_0_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50" y="2825899"/>
            <a:ext cx="4953575" cy="231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gff2e117113_0_4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190b6fef3a6_0_10571"/>
          <p:cNvSpPr txBox="1">
            <a:spLocks noGrp="1"/>
          </p:cNvSpPr>
          <p:nvPr>
            <p:ph type="body" idx="2"/>
          </p:nvPr>
        </p:nvSpPr>
        <p:spPr>
          <a:xfrm>
            <a:off x="1611821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Involved in </a:t>
            </a:r>
            <a:r>
              <a:rPr lang="en-US" sz="1800" b="1" dirty="0"/>
              <a:t>collagen synthesis</a:t>
            </a:r>
            <a:r>
              <a:rPr lang="en-US" sz="1800" dirty="0"/>
              <a:t> (protein in bones, cartilage, skin) → important in healing of fractures and wounds</a:t>
            </a:r>
            <a:endParaRPr sz="18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Strengthens the immune system </a:t>
            </a:r>
            <a:endParaRPr sz="1800" b="1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Increases resistance to cold and infections</a:t>
            </a:r>
            <a:endParaRPr sz="1800" b="1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Stimulates iron absorption </a:t>
            </a:r>
            <a:r>
              <a:rPr lang="en-US" sz="1800" dirty="0"/>
              <a:t>from plant sources</a:t>
            </a:r>
            <a:endParaRPr sz="18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Antioxidant </a:t>
            </a:r>
            <a:endParaRPr sz="1800" dirty="0"/>
          </a:p>
        </p:txBody>
      </p:sp>
      <p:sp>
        <p:nvSpPr>
          <p:cNvPr id="2995" name="Google Shape;2995;g190b6fef3a6_0_105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Ascorbic Acid (Vitamin C)</a:t>
            </a:r>
            <a:endParaRPr sz="3200"/>
          </a:p>
        </p:txBody>
      </p:sp>
      <p:sp>
        <p:nvSpPr>
          <p:cNvPr id="2996" name="Google Shape;2996;g190b6fef3a6_0_10571"/>
          <p:cNvSpPr/>
          <p:nvPr/>
        </p:nvSpPr>
        <p:spPr>
          <a:xfrm>
            <a:off x="1714844" y="1946233"/>
            <a:ext cx="17586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7" name="Google Shape;2997;g190b6fef3a6_0_10571" descr="A large letter &quot;C&quot; that is made up of various colorful fruits like apples, oranges, pineapples, and bananas." title="Vitamin 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446" y="2067702"/>
            <a:ext cx="3834733" cy="383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8" name="Google Shape;2998;g190b6fef3a6_0_105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ff2e117113_0_478"/>
          <p:cNvSpPr txBox="1">
            <a:spLocks noGrp="1"/>
          </p:cNvSpPr>
          <p:nvPr>
            <p:ph type="body" idx="2"/>
          </p:nvPr>
        </p:nvSpPr>
        <p:spPr>
          <a:xfrm>
            <a:off x="6093450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Fresh fruits</a:t>
            </a:r>
            <a:r>
              <a:rPr lang="en-US" sz="1800"/>
              <a:t> and </a:t>
            </a:r>
            <a:r>
              <a:rPr lang="en-US" sz="1800" b="1"/>
              <a:t>vegetables</a:t>
            </a:r>
            <a:r>
              <a:rPr lang="en-US" sz="1800"/>
              <a:t> (esp. if acidic)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Processed and cooked foods are </a:t>
            </a:r>
            <a:r>
              <a:rPr lang="en-US" sz="1800" b="1"/>
              <a:t>poor sources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C00000"/>
                </a:solidFill>
              </a:rPr>
              <a:t>Attention:</a:t>
            </a:r>
            <a:endParaRPr sz="18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Can be easily destroyed by </a:t>
            </a:r>
            <a:r>
              <a:rPr lang="en-US" sz="1800" b="1"/>
              <a:t>heat </a:t>
            </a:r>
            <a:r>
              <a:rPr lang="en-US" sz="1800"/>
              <a:t>and upon </a:t>
            </a:r>
            <a:r>
              <a:rPr lang="en-US" sz="1800" b="1"/>
              <a:t>exposure to air </a:t>
            </a:r>
            <a:r>
              <a:rPr lang="en-US" sz="1800"/>
              <a:t>(oxidation)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Content </a:t>
            </a:r>
            <a:r>
              <a:rPr lang="en-US" sz="1800" b="1"/>
              <a:t>decreases </a:t>
            </a:r>
            <a:r>
              <a:rPr lang="en-US" sz="1800"/>
              <a:t>during storage and if </a:t>
            </a:r>
            <a:r>
              <a:rPr lang="en-US" sz="1800" b="1"/>
              <a:t>peeled or cut</a:t>
            </a:r>
            <a:endParaRPr sz="1800"/>
          </a:p>
        </p:txBody>
      </p:sp>
      <p:sp>
        <p:nvSpPr>
          <p:cNvPr id="3004" name="Google Shape;3004;gff2e117113_0_4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Ascorbic Acid (Vitamin C)</a:t>
            </a:r>
            <a:endParaRPr sz="3200"/>
          </a:p>
        </p:txBody>
      </p:sp>
      <p:sp>
        <p:nvSpPr>
          <p:cNvPr id="3005" name="Google Shape;3005;gff2e117113_0_478"/>
          <p:cNvSpPr/>
          <p:nvPr/>
        </p:nvSpPr>
        <p:spPr>
          <a:xfrm>
            <a:off x="6211757" y="2098633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6" name="Google Shape;3006;gff2e117113_0_478" descr="A graphic of four whole fruits with a sliced fruit in front of them, including a lime, lemon, orange, and grapefruit." title="Sliced Frui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967" y="2287000"/>
            <a:ext cx="4293533" cy="3461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07" name="Google Shape;3007;gff2e117113_0_4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ff2e117113_0_490"/>
          <p:cNvSpPr txBox="1">
            <a:spLocks noGrp="1"/>
          </p:cNvSpPr>
          <p:nvPr>
            <p:ph type="body" idx="1"/>
          </p:nvPr>
        </p:nvSpPr>
        <p:spPr>
          <a:xfrm>
            <a:off x="2518833" y="1825625"/>
            <a:ext cx="3392109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Scurvy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Symptoms include:</a:t>
            </a:r>
            <a:endParaRPr sz="1800" b="1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800" dirty="0"/>
              <a:t>Swollen and inflamed gums 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800" dirty="0"/>
              <a:t>Loose teeth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800" dirty="0"/>
              <a:t>Dryness of eyes and mouth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800" dirty="0"/>
              <a:t>Dry itchy skin, hair loss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800" dirty="0"/>
              <a:t>Defect in wound healing</a:t>
            </a:r>
            <a:endParaRPr sz="1800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r>
              <a:rPr lang="en-US" sz="1800" dirty="0"/>
              <a:t>Frequent infections</a:t>
            </a:r>
            <a:endParaRPr sz="1800" dirty="0"/>
          </a:p>
        </p:txBody>
      </p:sp>
      <p:sp>
        <p:nvSpPr>
          <p:cNvPr id="3013" name="Google Shape;3013;gff2e117113_0_490"/>
          <p:cNvSpPr/>
          <p:nvPr/>
        </p:nvSpPr>
        <p:spPr>
          <a:xfrm>
            <a:off x="2589016" y="1885683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gff2e117113_0_49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Ascorbic Acid (Vitamin C)</a:t>
            </a:r>
            <a:endParaRPr sz="3200"/>
          </a:p>
        </p:txBody>
      </p:sp>
      <p:pic>
        <p:nvPicPr>
          <p:cNvPr id="3015" name="Google Shape;3015;gff2e117113_0_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403" y="1827298"/>
            <a:ext cx="3545763" cy="4301204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gff2e117113_0_4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ff2e117113_0_501"/>
          <p:cNvSpPr txBox="1">
            <a:spLocks noGrp="1"/>
          </p:cNvSpPr>
          <p:nvPr>
            <p:ph type="body" idx="1"/>
          </p:nvPr>
        </p:nvSpPr>
        <p:spPr>
          <a:xfrm>
            <a:off x="5516238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1B3B0E"/>
                </a:solidFill>
              </a:rPr>
              <a:t>Nearly 40% of the U.S. population take a vitamin supplement.</a:t>
            </a:r>
            <a:endParaRPr sz="1800" b="1">
              <a:solidFill>
                <a:srgbClr val="1B3B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 b="1">
              <a:solidFill>
                <a:srgbClr val="1B3B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1B3B0E"/>
                </a:solidFill>
              </a:rPr>
              <a:t>People who may benefit from vitamin supplements include: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People with vitamin deficiency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Women in childbearing years 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Pregnant and lactating women 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People who diet a lot 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Elderly people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Those recovering from surgery, injury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Strict vegetarians (vitamin B12)</a:t>
            </a:r>
            <a:endParaRPr sz="1800"/>
          </a:p>
        </p:txBody>
      </p:sp>
      <p:sp>
        <p:nvSpPr>
          <p:cNvPr id="3022" name="Google Shape;3022;gff2e117113_0_5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Vitamin Supplementation </a:t>
            </a:r>
            <a:endParaRPr sz="3200"/>
          </a:p>
        </p:txBody>
      </p:sp>
      <p:pic>
        <p:nvPicPr>
          <p:cNvPr id="3023" name="Google Shape;3023;gff2e117113_0_501" descr="A graphic of a white vitamin bottle with a color label and the word &quot;Vitamin&quot; written in green. Surrounding the vitamin bottle are colorful circles featuring various symbols for vitamins on the period table of elements." title="Vitamin Bottle"/>
          <p:cNvPicPr preferRelativeResize="0"/>
          <p:nvPr/>
        </p:nvPicPr>
        <p:blipFill rotWithShape="1">
          <a:blip r:embed="rId3">
            <a:alphaModFix/>
          </a:blip>
          <a:srcRect l="10031" t="3164" r="10031" b="7692"/>
          <a:stretch/>
        </p:blipFill>
        <p:spPr>
          <a:xfrm>
            <a:off x="1752163" y="2120824"/>
            <a:ext cx="3333275" cy="3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gff2e117113_0_5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ff2e117113_0_514"/>
          <p:cNvSpPr txBox="1">
            <a:spLocks noGrp="1"/>
          </p:cNvSpPr>
          <p:nvPr>
            <p:ph type="body" idx="1"/>
          </p:nvPr>
        </p:nvSpPr>
        <p:spPr>
          <a:xfrm>
            <a:off x="1693006" y="1825625"/>
            <a:ext cx="4923600" cy="435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1B3B0E"/>
                </a:solidFill>
              </a:rPr>
              <a:t>Supplements may be risky if taken…</a:t>
            </a:r>
            <a:endParaRPr sz="1800" b="1">
              <a:solidFill>
                <a:srgbClr val="1B3B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By people to feel secure about getting enough nutrients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By people who have conditions that increase vitamin toxicity (kidney or liver disease)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To get energy when feeling tired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To cope with stress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To build muscles faster</a:t>
            </a:r>
            <a:endParaRPr sz="1800">
              <a:solidFill>
                <a:srgbClr val="1B3B0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B0E"/>
              </a:buClr>
              <a:buSzPts val="1800"/>
              <a:buChar char="•"/>
            </a:pPr>
            <a:r>
              <a:rPr lang="en-US" sz="1800">
                <a:solidFill>
                  <a:srgbClr val="1B3B0E"/>
                </a:solidFill>
              </a:rPr>
              <a:t>To prevent/cure self-diagnosed conditions</a:t>
            </a:r>
            <a:endParaRPr sz="1800"/>
          </a:p>
        </p:txBody>
      </p:sp>
      <p:sp>
        <p:nvSpPr>
          <p:cNvPr id="3030" name="Google Shape;3030;gff2e117113_0_5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/>
              <a:t>Vitamin Supplementation </a:t>
            </a:r>
            <a:endParaRPr sz="3200"/>
          </a:p>
        </p:txBody>
      </p:sp>
      <p:pic>
        <p:nvPicPr>
          <p:cNvPr id="3031" name="Google Shape;3031;gff2e117113_0_514" descr="A yellow triangular &quot;warning&quot; sign with an exclamation point in the middle." title="Warning 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0969" y="2244100"/>
            <a:ext cx="3468025" cy="34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gff2e117113_0_5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7" name="Google Shape;3037;p35" descr="A clear bowl of oil, meat, and a sliced tomato sit on top of a wooden plate. Surrounding the plate is a bowl of nuts, leafy greens an avocado sliced in half, garlic, cauliflower, and peppers." title="Various Foods on a White Wooden Tab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100"/>
            <a:ext cx="12277735" cy="69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8" name="Google Shape;3038;p35"/>
          <p:cNvSpPr txBox="1">
            <a:spLocks noGrp="1"/>
          </p:cNvSpPr>
          <p:nvPr>
            <p:ph type="title"/>
          </p:nvPr>
        </p:nvSpPr>
        <p:spPr>
          <a:xfrm>
            <a:off x="40351" y="29559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>
                <a:solidFill>
                  <a:srgbClr val="C00000"/>
                </a:solidFill>
              </a:rPr>
              <a:t>Information For </a:t>
            </a:r>
            <a:endParaRPr sz="4000">
              <a:solidFill>
                <a:srgbClr val="C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>
                <a:solidFill>
                  <a:srgbClr val="C00000"/>
                </a:solidFill>
              </a:rPr>
              <a:t>Your Interest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039" name="Google Shape;30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212121"/>
                </a:solidFill>
              </a:rPr>
              <a:t>Factors Affecting Vitamin D Synthesis </a:t>
            </a:r>
            <a:endParaRPr/>
          </a:p>
        </p:txBody>
      </p:sp>
      <p:sp>
        <p:nvSpPr>
          <p:cNvPr id="3045" name="Google Shape;304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046" name="Google Shape;3046;p36" descr="07t4"/>
          <p:cNvPicPr preferRelativeResize="0"/>
          <p:nvPr/>
        </p:nvPicPr>
        <p:blipFill rotWithShape="1">
          <a:blip r:embed="rId3">
            <a:alphaModFix/>
          </a:blip>
          <a:srcRect t="8466"/>
          <a:stretch/>
        </p:blipFill>
        <p:spPr>
          <a:xfrm>
            <a:off x="3455700" y="1662450"/>
            <a:ext cx="5280600" cy="48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Classification of Vitamins</a:t>
            </a:r>
            <a:endParaRPr sz="3200"/>
          </a:p>
        </p:txBody>
      </p:sp>
      <p:sp>
        <p:nvSpPr>
          <p:cNvPr id="2651" name="Google Shape;2651;p3"/>
          <p:cNvSpPr txBox="1"/>
          <p:nvPr/>
        </p:nvSpPr>
        <p:spPr>
          <a:xfrm>
            <a:off x="3304200" y="1464517"/>
            <a:ext cx="55836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Kreon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Vitamins are classified according to their solubility as: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2" name="Google Shape;2652;p3"/>
          <p:cNvGrpSpPr/>
          <p:nvPr/>
        </p:nvGrpSpPr>
        <p:grpSpPr>
          <a:xfrm>
            <a:off x="1641696" y="2498399"/>
            <a:ext cx="3746400" cy="3235047"/>
            <a:chOff x="1750667" y="2579120"/>
            <a:chExt cx="3746400" cy="3235047"/>
          </a:xfrm>
        </p:grpSpPr>
        <p:sp>
          <p:nvSpPr>
            <p:cNvPr id="2653" name="Google Shape;2653;p3"/>
            <p:cNvSpPr/>
            <p:nvPr/>
          </p:nvSpPr>
          <p:spPr>
            <a:xfrm>
              <a:off x="1750667" y="2579120"/>
              <a:ext cx="3746400" cy="323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Fat-soluble (liposoluble) vitamins</a:t>
              </a:r>
              <a:endParaRPr sz="15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3"/>
            <p:cNvSpPr/>
            <p:nvPr/>
          </p:nvSpPr>
          <p:spPr>
            <a:xfrm>
              <a:off x="2502805" y="5221667"/>
              <a:ext cx="22869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Vitamin A, D, E, K</a:t>
              </a:r>
              <a:endParaRPr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itamins</a:t>
              </a:r>
              <a:endParaRPr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55" name="Google Shape;2655;p3" descr="A graphic of a yellow droplet of oil" title="Oil Drople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3383" y="3078433"/>
              <a:ext cx="1460966" cy="1967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6" name="Google Shape;2656;p3"/>
            <p:cNvSpPr txBox="1"/>
            <p:nvPr/>
          </p:nvSpPr>
          <p:spPr>
            <a:xfrm>
              <a:off x="2987267" y="4185300"/>
              <a:ext cx="1273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OIL</a:t>
              </a:r>
              <a:endParaRPr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3"/>
          <p:cNvGrpSpPr/>
          <p:nvPr/>
        </p:nvGrpSpPr>
        <p:grpSpPr>
          <a:xfrm>
            <a:off x="6371604" y="2493887"/>
            <a:ext cx="4178700" cy="3244071"/>
            <a:chOff x="6480575" y="2646279"/>
            <a:chExt cx="4178700" cy="3244071"/>
          </a:xfrm>
        </p:grpSpPr>
        <p:sp>
          <p:nvSpPr>
            <p:cNvPr id="2658" name="Google Shape;2658;p3"/>
            <p:cNvSpPr/>
            <p:nvPr/>
          </p:nvSpPr>
          <p:spPr>
            <a:xfrm>
              <a:off x="6480575" y="2646279"/>
              <a:ext cx="4178700" cy="3411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Water-soluble (hydro-soluble) vitamins</a:t>
              </a:r>
              <a:endParaRPr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"/>
            <p:cNvSpPr/>
            <p:nvPr/>
          </p:nvSpPr>
          <p:spPr>
            <a:xfrm>
              <a:off x="7277217" y="5297850"/>
              <a:ext cx="25851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B Vitamins, Vitamin C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9 Vitamins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60" name="Google Shape;2660;p3" descr="A graphic of a blue droplet of water" title="Water Droplet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750" y="3154633"/>
              <a:ext cx="1460966" cy="1967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1" name="Google Shape;2661;p3"/>
            <p:cNvSpPr txBox="1"/>
            <p:nvPr/>
          </p:nvSpPr>
          <p:spPr>
            <a:xfrm>
              <a:off x="7899633" y="4261500"/>
              <a:ext cx="1273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WATER</a:t>
              </a:r>
              <a:endParaRPr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2" name="Google Shape;266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Water Soluble Vitamins  </a:t>
            </a:r>
            <a:endParaRPr/>
          </a:p>
        </p:txBody>
      </p:sp>
      <p:sp>
        <p:nvSpPr>
          <p:cNvPr id="3053" name="Google Shape;3053;p37"/>
          <p:cNvSpPr txBox="1">
            <a:spLocks noGrp="1"/>
          </p:cNvSpPr>
          <p:nvPr>
            <p:ph type="body" idx="4294967295"/>
          </p:nvPr>
        </p:nvSpPr>
        <p:spPr>
          <a:xfrm>
            <a:off x="1676400" y="1166853"/>
            <a:ext cx="88392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1800" b="1">
              <a:solidFill>
                <a:srgbClr val="000000"/>
              </a:solidFill>
            </a:endParaRPr>
          </a:p>
          <a:p>
            <a:pPr marL="152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1800" b="1">
                <a:solidFill>
                  <a:srgbClr val="000000"/>
                </a:solidFill>
              </a:rPr>
              <a:t>Coenzymes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1800"/>
          </a:p>
        </p:txBody>
      </p:sp>
      <p:sp>
        <p:nvSpPr>
          <p:cNvPr id="3054" name="Google Shape;30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055" name="Google Shape;3055;p37" descr="C:\Files\Projects\UN10e\MMMgr\01Images\Chapter 10\fig10_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00" y="2143532"/>
            <a:ext cx="9847201" cy="3685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90b6fef3a6_0_13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062" name="Google Shape;3062;g190b6fef3a6_0_132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Valid Reasons for Taking Supplements</a:t>
            </a:r>
            <a:endParaRPr/>
          </a:p>
        </p:txBody>
      </p:sp>
      <p:pic>
        <p:nvPicPr>
          <p:cNvPr id="3063" name="Google Shape;3063;g190b6fef3a6_0_13205" descr="07TC1b"/>
          <p:cNvPicPr preferRelativeResize="0"/>
          <p:nvPr/>
        </p:nvPicPr>
        <p:blipFill rotWithShape="1">
          <a:blip r:embed="rId3">
            <a:alphaModFix/>
          </a:blip>
          <a:srcRect t="9522" b="3671"/>
          <a:stretch/>
        </p:blipFill>
        <p:spPr>
          <a:xfrm>
            <a:off x="6225525" y="1777200"/>
            <a:ext cx="4114800" cy="476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4" name="Google Shape;3064;g190b6fef3a6_0_13205"/>
          <p:cNvGrpSpPr/>
          <p:nvPr/>
        </p:nvGrpSpPr>
        <p:grpSpPr>
          <a:xfrm>
            <a:off x="1851675" y="1960910"/>
            <a:ext cx="4114800" cy="4397329"/>
            <a:chOff x="1851675" y="1929600"/>
            <a:chExt cx="4114800" cy="4397329"/>
          </a:xfrm>
        </p:grpSpPr>
        <p:pic>
          <p:nvPicPr>
            <p:cNvPr id="3065" name="Google Shape;3065;g190b6fef3a6_0_13205" descr="07TC1a"/>
            <p:cNvPicPr preferRelativeResize="0"/>
            <p:nvPr/>
          </p:nvPicPr>
          <p:blipFill rotWithShape="1">
            <a:blip r:embed="rId4">
              <a:alphaModFix/>
            </a:blip>
            <a:srcRect t="20470"/>
            <a:stretch/>
          </p:blipFill>
          <p:spPr>
            <a:xfrm>
              <a:off x="1851675" y="1929600"/>
              <a:ext cx="4114800" cy="406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6" name="Google Shape;3066;g190b6fef3a6_0_13205" descr="07TC1b"/>
            <p:cNvPicPr preferRelativeResize="0"/>
            <p:nvPr/>
          </p:nvPicPr>
          <p:blipFill rotWithShape="1">
            <a:blip r:embed="rId3">
              <a:alphaModFix/>
            </a:blip>
            <a:srcRect t="-1208" b="90598"/>
            <a:stretch/>
          </p:blipFill>
          <p:spPr>
            <a:xfrm>
              <a:off x="1851675" y="5744554"/>
              <a:ext cx="4114800" cy="582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Classification of Vitamins</a:t>
            </a:r>
            <a:endParaRPr sz="3200"/>
          </a:p>
        </p:txBody>
      </p:sp>
      <p:sp>
        <p:nvSpPr>
          <p:cNvPr id="2668" name="Google Shape;2668;p4"/>
          <p:cNvSpPr/>
          <p:nvPr/>
        </p:nvSpPr>
        <p:spPr>
          <a:xfrm>
            <a:off x="1341892" y="2004200"/>
            <a:ext cx="4107300" cy="42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Fat-soluble (liposoluble) vitamins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9" name="Google Shape;2669;p4"/>
          <p:cNvSpPr/>
          <p:nvPr/>
        </p:nvSpPr>
        <p:spPr>
          <a:xfrm>
            <a:off x="4037708" y="2611425"/>
            <a:ext cx="68124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Absorbed through the intestinal tract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help of fats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Generally stored and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accumulate in the body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🡪 become toxic in large doses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Symptoms of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deficiency develop relatively late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their intake has been reduced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4"/>
          <p:cNvSpPr/>
          <p:nvPr/>
        </p:nvSpPr>
        <p:spPr>
          <a:xfrm>
            <a:off x="1341892" y="4349933"/>
            <a:ext cx="5094000" cy="44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Water-soluble (hydro-soluble) vitamins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Google Shape;2671;p4"/>
          <p:cNvSpPr/>
          <p:nvPr/>
        </p:nvSpPr>
        <p:spPr>
          <a:xfrm>
            <a:off x="4035683" y="4799500"/>
            <a:ext cx="68124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They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not stored in the body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(are excreted in the urine)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Symptoms of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deficiency develop early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Consistent (regular) intake is needed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2" name="Google Shape;2672;p4"/>
          <p:cNvGrpSpPr/>
          <p:nvPr/>
        </p:nvGrpSpPr>
        <p:grpSpPr>
          <a:xfrm>
            <a:off x="2444310" y="2611499"/>
            <a:ext cx="1156209" cy="1556764"/>
            <a:chOff x="-2023043" y="2849000"/>
            <a:chExt cx="1095725" cy="1475326"/>
          </a:xfrm>
        </p:grpSpPr>
        <p:pic>
          <p:nvPicPr>
            <p:cNvPr id="2673" name="Google Shape;2673;p4" descr="A graphic of a yellow droplet of oil" title="Oil Drop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023043" y="2849000"/>
              <a:ext cx="1095725" cy="1475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4" name="Google Shape;2674;p4"/>
            <p:cNvSpPr txBox="1"/>
            <p:nvPr/>
          </p:nvSpPr>
          <p:spPr>
            <a:xfrm>
              <a:off x="-1952630" y="3546600"/>
              <a:ext cx="954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OIL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5" name="Google Shape;2675;p4"/>
          <p:cNvGrpSpPr/>
          <p:nvPr/>
        </p:nvGrpSpPr>
        <p:grpSpPr>
          <a:xfrm>
            <a:off x="2444310" y="4799149"/>
            <a:ext cx="1156209" cy="1556764"/>
            <a:chOff x="1261182" y="2849000"/>
            <a:chExt cx="1095725" cy="1475326"/>
          </a:xfrm>
        </p:grpSpPr>
        <p:pic>
          <p:nvPicPr>
            <p:cNvPr id="2676" name="Google Shape;2676;p4" descr="A graphic of a blue droplet of water" title="Water Drople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1182" y="2849000"/>
              <a:ext cx="1095725" cy="1475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7" name="Google Shape;2677;p4"/>
            <p:cNvSpPr txBox="1"/>
            <p:nvPr/>
          </p:nvSpPr>
          <p:spPr>
            <a:xfrm>
              <a:off x="1331595" y="3615829"/>
              <a:ext cx="954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WATER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8" name="Google Shape;2678;p4"/>
          <p:cNvSpPr txBox="1"/>
          <p:nvPr/>
        </p:nvSpPr>
        <p:spPr>
          <a:xfrm>
            <a:off x="3304200" y="1464517"/>
            <a:ext cx="55836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Kreon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Vitamins are classified according to their solubility as: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5" descr="A photograph of a wooden plate with raw meats and fish stacked on top of it. Surrounding the meat are eggs, nuts, cheese, and a glass of milk." title="Fat Soluble Vitamins"/>
          <p:cNvPicPr preferRelativeResize="0"/>
          <p:nvPr/>
        </p:nvPicPr>
        <p:blipFill rotWithShape="1">
          <a:blip r:embed="rId3">
            <a:alphaModFix/>
          </a:blip>
          <a:srcRect t="344" r="3044" b="6545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5"/>
          <p:cNvSpPr txBox="1">
            <a:spLocks noGrp="1"/>
          </p:cNvSpPr>
          <p:nvPr>
            <p:ph type="title"/>
          </p:nvPr>
        </p:nvSpPr>
        <p:spPr>
          <a:xfrm>
            <a:off x="40350" y="288925"/>
            <a:ext cx="349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4000">
                <a:solidFill>
                  <a:srgbClr val="DF4A51"/>
                </a:solidFill>
              </a:rPr>
              <a:t>Fat-Soluble </a:t>
            </a:r>
            <a:endParaRPr sz="4000">
              <a:solidFill>
                <a:srgbClr val="DF4A5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4000">
                <a:solidFill>
                  <a:srgbClr val="DF4A51"/>
                </a:solidFill>
              </a:rPr>
              <a:t>Vitamins </a:t>
            </a:r>
            <a:endParaRPr sz="4000">
              <a:solidFill>
                <a:srgbClr val="DF4A51"/>
              </a:solidFill>
            </a:endParaRPr>
          </a:p>
        </p:txBody>
      </p:sp>
      <p:sp>
        <p:nvSpPr>
          <p:cNvPr id="2686" name="Google Shape;268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6"/>
          <p:cNvSpPr txBox="1">
            <a:spLocks noGrp="1"/>
          </p:cNvSpPr>
          <p:nvPr>
            <p:ph type="body" idx="2"/>
          </p:nvPr>
        </p:nvSpPr>
        <p:spPr>
          <a:xfrm>
            <a:off x="6095925" y="1898400"/>
            <a:ext cx="4923600" cy="252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Reproduction: </a:t>
            </a:r>
            <a:r>
              <a:rPr lang="en-US" sz="1800"/>
              <a:t>In women, Vitamin A supports normal fetal development during pregnancy.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In men, Vitamin A participates in sperm development. Children lacking Vitamin A fail to grow.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Immunity and Antioxidant (as beta-carotene): </a:t>
            </a:r>
            <a:r>
              <a:rPr lang="en-US" sz="1800"/>
              <a:t>Protects the body against disease</a:t>
            </a:r>
            <a:endParaRPr sz="1800"/>
          </a:p>
        </p:txBody>
      </p:sp>
      <p:sp>
        <p:nvSpPr>
          <p:cNvPr id="2692" name="Google Shape;2692;p6"/>
          <p:cNvSpPr txBox="1">
            <a:spLocks noGrp="1"/>
          </p:cNvSpPr>
          <p:nvPr>
            <p:ph type="body" idx="1"/>
          </p:nvPr>
        </p:nvSpPr>
        <p:spPr>
          <a:xfrm>
            <a:off x="1172475" y="1898625"/>
            <a:ext cx="4923600" cy="252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Role in vision: </a:t>
            </a:r>
            <a:r>
              <a:rPr lang="en-US" sz="1800"/>
              <a:t>Help in vision in dim light “night blindness”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/>
              <a:t>Role in growth: </a:t>
            </a:r>
            <a:r>
              <a:rPr lang="en-US" sz="1800"/>
              <a:t>Necessary for the development of skeletal and soft tissues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/>
              <a:t>Role in maintenance of epithelia: </a:t>
            </a:r>
            <a:r>
              <a:rPr lang="en-US" sz="1800"/>
              <a:t>Skin, cornea, mucous membranes</a:t>
            </a:r>
            <a:endParaRPr sz="1800"/>
          </a:p>
        </p:txBody>
      </p:sp>
      <p:sp>
        <p:nvSpPr>
          <p:cNvPr id="2693" name="Google Shape;2693;p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A</a:t>
            </a:r>
            <a:endParaRPr sz="3200"/>
          </a:p>
        </p:txBody>
      </p:sp>
      <p:pic>
        <p:nvPicPr>
          <p:cNvPr id="2694" name="Google Shape;2694;p6" descr="0701"/>
          <p:cNvPicPr preferRelativeResize="0"/>
          <p:nvPr/>
        </p:nvPicPr>
        <p:blipFill rotWithShape="1">
          <a:blip r:embed="rId3">
            <a:alphaModFix/>
          </a:blip>
          <a:srcRect b="8943"/>
          <a:stretch/>
        </p:blipFill>
        <p:spPr>
          <a:xfrm>
            <a:off x="1318804" y="4419257"/>
            <a:ext cx="9554393" cy="206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6"/>
          <p:cNvSpPr/>
          <p:nvPr/>
        </p:nvSpPr>
        <p:spPr>
          <a:xfrm>
            <a:off x="5181600" y="1388849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88DB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6" name="Google Shape;269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1" name="Google Shape;2701;p7" descr="A photograph of six eggs, a sliced avocado, leafy vegetables, and other colorful fruits and vegetables." title="Vitamin A in Plant Foo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578" y="4079943"/>
            <a:ext cx="3024645" cy="2076542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A</a:t>
            </a:r>
            <a:endParaRPr sz="3200"/>
          </a:p>
        </p:txBody>
      </p:sp>
      <p:sp>
        <p:nvSpPr>
          <p:cNvPr id="2703" name="Google Shape;2703;p7"/>
          <p:cNvSpPr/>
          <p:nvPr/>
        </p:nvSpPr>
        <p:spPr>
          <a:xfrm>
            <a:off x="5155000" y="2075775"/>
            <a:ext cx="3455700" cy="4572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Preformed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itamin A (Retinol)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7"/>
          <p:cNvSpPr/>
          <p:nvPr/>
        </p:nvSpPr>
        <p:spPr>
          <a:xfrm>
            <a:off x="5155000" y="4156150"/>
            <a:ext cx="3378300" cy="4572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Provitamin A (Beta-carotene)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5" name="Google Shape;2705;p7"/>
          <p:cNvSpPr/>
          <p:nvPr/>
        </p:nvSpPr>
        <p:spPr>
          <a:xfrm>
            <a:off x="5155000" y="2533050"/>
            <a:ext cx="53124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3810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Animal food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Liver, fish, meat, eggs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Milk and milk products (cheese, cream, butter, fortified margarine)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7"/>
          <p:cNvSpPr/>
          <p:nvPr/>
        </p:nvSpPr>
        <p:spPr>
          <a:xfrm>
            <a:off x="5155000" y="4613350"/>
            <a:ext cx="53124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3810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Plant food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Orange-yellow-red- vegetables and fruits (carrots, apricots, sweet potatoes, pumpkin)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Dark green leafy vegetables (spinach,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broccoli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7"/>
          <p:cNvSpPr/>
          <p:nvPr/>
        </p:nvSpPr>
        <p:spPr>
          <a:xfrm>
            <a:off x="5181600" y="1352349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8" name="Google Shape;2708;p7" descr="A photograph of raw meats, three eggs, two tall glasses of milk, and raw fish." title="Vitamin A in Animal Foo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578" y="1999575"/>
            <a:ext cx="3024645" cy="207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8"/>
          <p:cNvSpPr/>
          <p:nvPr/>
        </p:nvSpPr>
        <p:spPr>
          <a:xfrm>
            <a:off x="2140727" y="4517700"/>
            <a:ext cx="1828800" cy="45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Deficiency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p8"/>
          <p:cNvSpPr/>
          <p:nvPr/>
        </p:nvSpPr>
        <p:spPr>
          <a:xfrm>
            <a:off x="7079826" y="1870800"/>
            <a:ext cx="1828800" cy="4572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Toxicity</a:t>
            </a:r>
            <a:endParaRPr sz="20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8"/>
          <p:cNvSpPr/>
          <p:nvPr/>
        </p:nvSpPr>
        <p:spPr>
          <a:xfrm>
            <a:off x="1420351" y="5140348"/>
            <a:ext cx="33735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Night blindness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Impaired immunity</a:t>
            </a:r>
            <a:endParaRPr sz="1800" b="1" i="0" u="none" strike="noStrike" cap="none">
              <a:solidFill>
                <a:srgbClr val="1B3B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8"/>
          <p:cNvSpPr/>
          <p:nvPr/>
        </p:nvSpPr>
        <p:spPr>
          <a:xfrm>
            <a:off x="5804526" y="2561050"/>
            <a:ext cx="4379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Birth defects: </a:t>
            </a:r>
            <a:r>
              <a:rPr lang="en-US" sz="1800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excess of Vitamin A can cause toxicity in the newborn (cleft lip)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Excess of Beta-carotene </a:t>
            </a:r>
            <a:r>
              <a:rPr lang="en-US" sz="1800" i="0" u="none" strike="noStrike" cap="none">
                <a:solidFill>
                  <a:srgbClr val="1B3B0E"/>
                </a:solidFill>
                <a:latin typeface="Calibri"/>
                <a:ea typeface="Calibri"/>
                <a:cs typeface="Calibri"/>
                <a:sym typeface="Calibri"/>
              </a:rPr>
              <a:t>causes harmless yellowing of the skin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8" name="Google Shape;2718;p8" descr="A graphic of a baby with a cleft lip" title="Baby with a cleft lip"/>
          <p:cNvPicPr preferRelativeResize="0"/>
          <p:nvPr/>
        </p:nvPicPr>
        <p:blipFill rotWithShape="1">
          <a:blip r:embed="rId3">
            <a:alphaModFix/>
          </a:blip>
          <a:srcRect b="6284"/>
          <a:stretch/>
        </p:blipFill>
        <p:spPr>
          <a:xfrm>
            <a:off x="4842279" y="4110447"/>
            <a:ext cx="2940821" cy="206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8" descr="A comparison of two photographs of a road at night: the left photograph is brighter and more clear while the photo on the right is extremely dark." title="Vision Comparison"/>
          <p:cNvPicPr preferRelativeResize="0"/>
          <p:nvPr/>
        </p:nvPicPr>
        <p:blipFill rotWithShape="1">
          <a:blip r:embed="rId4">
            <a:alphaModFix/>
          </a:blip>
          <a:srcRect t="2125" b="2125"/>
          <a:stretch/>
        </p:blipFill>
        <p:spPr>
          <a:xfrm>
            <a:off x="1599294" y="1850933"/>
            <a:ext cx="3661431" cy="224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8" descr="A photograph of two people's hands: two hands show a normal skin tone while the other two hands show a yellow skin tone from too much Vitamin A." title="Yellowing of Skin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5768" y="4110439"/>
            <a:ext cx="2995881" cy="2067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/>
              <a:t>Vitamin A</a:t>
            </a:r>
            <a:endParaRPr sz="3200"/>
          </a:p>
        </p:txBody>
      </p:sp>
      <p:sp>
        <p:nvSpPr>
          <p:cNvPr id="2722" name="Google Shape;27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0ba2eba-5425-4d9b-b24b-f0f4845bcf62}" enabled="0" method="" siteId="{e0ba2eba-5425-4d9b-b24b-f0f4845bcf6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1964</Words>
  <Application>Microsoft Office PowerPoint</Application>
  <PresentationFormat>Widescreen</PresentationFormat>
  <Paragraphs>398</Paragraphs>
  <Slides>41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Courier New</vt:lpstr>
      <vt:lpstr>Kreon</vt:lpstr>
      <vt:lpstr>Noto Sans Symbols</vt:lpstr>
      <vt:lpstr>Times New Roman</vt:lpstr>
      <vt:lpstr>Verdana</vt:lpstr>
      <vt:lpstr>Wingdings</vt:lpstr>
      <vt:lpstr>Office Theme</vt:lpstr>
      <vt:lpstr>Paintbrush Picture</vt:lpstr>
      <vt:lpstr>Health Awareness and Nutrition  Vitamins</vt:lpstr>
      <vt:lpstr>Vitamins</vt:lpstr>
      <vt:lpstr>Characteristics of Vitamins</vt:lpstr>
      <vt:lpstr>Classification of Vitamins</vt:lpstr>
      <vt:lpstr>Classification of Vitamins</vt:lpstr>
      <vt:lpstr>Fat-Soluble  Vitamins </vt:lpstr>
      <vt:lpstr>Vitamin A</vt:lpstr>
      <vt:lpstr>Vitamin A</vt:lpstr>
      <vt:lpstr>Vitamin A</vt:lpstr>
      <vt:lpstr>Vitamin D</vt:lpstr>
      <vt:lpstr>Vitamin D</vt:lpstr>
      <vt:lpstr>Vitamin D</vt:lpstr>
      <vt:lpstr>Vitamin D</vt:lpstr>
      <vt:lpstr>Vitamin D</vt:lpstr>
      <vt:lpstr>Osteoporosis</vt:lpstr>
      <vt:lpstr>Osteoporosis</vt:lpstr>
      <vt:lpstr>Osteoporosis</vt:lpstr>
      <vt:lpstr>Vitamin E</vt:lpstr>
      <vt:lpstr>Vitamin E</vt:lpstr>
      <vt:lpstr>Vitamin K</vt:lpstr>
      <vt:lpstr>Vitamin K</vt:lpstr>
      <vt:lpstr>Water-Soluble Vitamins </vt:lpstr>
      <vt:lpstr>Water-Soluble Vitamins </vt:lpstr>
      <vt:lpstr>Thiamin (B1)</vt:lpstr>
      <vt:lpstr>Riboflavin (B2)</vt:lpstr>
      <vt:lpstr>Riboflavin (B2)</vt:lpstr>
      <vt:lpstr>Niacin (B3)</vt:lpstr>
      <vt:lpstr>Pyridoxine (B6)</vt:lpstr>
      <vt:lpstr>Folic Acid (B9)</vt:lpstr>
      <vt:lpstr>Folic Acid (B9)</vt:lpstr>
      <vt:lpstr>Cobalamin (B12)</vt:lpstr>
      <vt:lpstr>Cobalamin (B12)</vt:lpstr>
      <vt:lpstr>Ascorbic Acid (Vitamin C)</vt:lpstr>
      <vt:lpstr>Ascorbic Acid (Vitamin C)</vt:lpstr>
      <vt:lpstr>Ascorbic Acid (Vitamin C)</vt:lpstr>
      <vt:lpstr>Vitamin Supplementation </vt:lpstr>
      <vt:lpstr>Vitamin Supplementation </vt:lpstr>
      <vt:lpstr>Information For  Your Interest</vt:lpstr>
      <vt:lpstr>Factors Affecting Vitamin D Synthesis </vt:lpstr>
      <vt:lpstr>Water Soluble Vitamins  </vt:lpstr>
      <vt:lpstr>Some Valid Reasons for Taking Supplements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Awareness and Nutrition  Vitamins</dc:title>
  <dc:creator>Hadia Mohammad Radwan</dc:creator>
  <cp:lastModifiedBy>Hadia Mohammad Radwan</cp:lastModifiedBy>
  <cp:revision>2</cp:revision>
  <dcterms:modified xsi:type="dcterms:W3CDTF">2023-02-02T11:26:31Z</dcterms:modified>
</cp:coreProperties>
</file>